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9" r:id="rId5"/>
    <p:sldId id="260" r:id="rId6"/>
    <p:sldId id="270" r:id="rId7"/>
    <p:sldId id="307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3A1"/>
    <a:srgbClr val="C0C196"/>
    <a:srgbClr val="ED7D31"/>
    <a:srgbClr val="4472C4"/>
    <a:srgbClr val="A6A6A6"/>
    <a:srgbClr val="000000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0929"/>
  </p:normalViewPr>
  <p:slideViewPr>
    <p:cSldViewPr snapToGrid="0" snapToObjects="1">
      <p:cViewPr>
        <p:scale>
          <a:sx n="77" d="100"/>
          <a:sy n="77" d="100"/>
        </p:scale>
        <p:origin x="16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984A9-827E-0A4D-8F37-DCE112101EC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1230B-C34B-F043-B969-E1F76D3E54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87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230B-C34B-F043-B969-E1F76D3E541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4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75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451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38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94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61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35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90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57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14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Step1:introduction</a:t>
            </a:r>
          </a:p>
          <a:p>
            <a:r>
              <a:rPr kumimoji="1" lang="en-US" altLang="zh-CN" dirty="0" smtClean="0"/>
              <a:t>Use edit data type, </a:t>
            </a:r>
          </a:p>
          <a:p>
            <a:r>
              <a:rPr kumimoji="1" lang="en-US" altLang="zh-CN" dirty="0" smtClean="0"/>
              <a:t>Design task, </a:t>
            </a:r>
          </a:p>
          <a:p>
            <a:r>
              <a:rPr kumimoji="1" lang="en-US" altLang="zh-CN" dirty="0" smtClean="0"/>
              <a:t>visual units, </a:t>
            </a:r>
          </a:p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relationship between visual units</a:t>
            </a:r>
          </a:p>
          <a:p>
            <a:r>
              <a:rPr kumimoji="1" lang="en-US" altLang="zh-CN" baseline="0" dirty="0" smtClean="0"/>
              <a:t>The relationship between visual units and design tasks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23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31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38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5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Once</a:t>
            </a:r>
            <a:r>
              <a:rPr kumimoji="1" lang="en-US" altLang="zh-CN" baseline="0" dirty="0" smtClean="0"/>
              <a:t> the encoding of the mark, and the encoding of the position has been told.</a:t>
            </a:r>
          </a:p>
          <a:p>
            <a:r>
              <a:rPr kumimoji="1" lang="en-US" altLang="zh-CN" baseline="0" dirty="0" smtClean="0"/>
              <a:t>All objects can be shown.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661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61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450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2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A tree to</a:t>
            </a:r>
            <a:r>
              <a:rPr kumimoji="1" lang="en-US" altLang="zh-CN" baseline="0" dirty="0" smtClean="0"/>
              <a:t> show the relationship between</a:t>
            </a:r>
            <a:r>
              <a:rPr kumimoji="1" lang="en-US" altLang="zh-CN" dirty="0" smtClean="0"/>
              <a:t> visual units:</a:t>
            </a:r>
          </a:p>
          <a:p>
            <a:r>
              <a:rPr kumimoji="1" lang="en-US" altLang="zh-CN" dirty="0" smtClean="0"/>
              <a:t>      If A is the child of B, it means A logically depend on B</a:t>
            </a:r>
          </a:p>
          <a:p>
            <a:r>
              <a:rPr kumimoji="1" lang="en-US" altLang="zh-CN" dirty="0" smtClean="0"/>
              <a:t>      we should explain A first,</a:t>
            </a:r>
            <a:r>
              <a:rPr kumimoji="1" lang="en-US" altLang="zh-CN" baseline="0" dirty="0" smtClean="0"/>
              <a:t> then explain B. Like DFS.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At the beginning, there is no visual units showing on the figure;</a:t>
            </a:r>
          </a:p>
          <a:p>
            <a:r>
              <a:rPr kumimoji="1" lang="en-US" altLang="zh-CN" dirty="0" smtClean="0"/>
              <a:t>When we visit a visual unit A (start to explain it), the corresponding tree node will has a border</a:t>
            </a:r>
          </a:p>
          <a:p>
            <a:r>
              <a:rPr kumimoji="1" lang="en-US" altLang="zh-CN" dirty="0" smtClean="0"/>
              <a:t>When we finish the explanation of A, on figure: it will remain but its opacity will decrease, </a:t>
            </a:r>
          </a:p>
          <a:p>
            <a:r>
              <a:rPr kumimoji="1" lang="en-US" altLang="zh-CN" dirty="0" smtClean="0"/>
              <a:t>                                     on tree: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the border will disappear </a:t>
            </a:r>
          </a:p>
          <a:p>
            <a:r>
              <a:rPr kumimoji="1" lang="en-US" altLang="zh-CN" dirty="0" smtClean="0"/>
              <a:t>Then we</a:t>
            </a:r>
            <a:r>
              <a:rPr kumimoji="1" lang="en-US" altLang="zh-CN" baseline="0" dirty="0" smtClean="0"/>
              <a:t> will visit its child node, which has logic dependency on it. 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r>
              <a:rPr kumimoji="1" lang="en-US" altLang="zh-CN" baseline="0" dirty="0" smtClean="0"/>
              <a:t>Flicker: an effective attention attractor.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189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3: visual units explanation one by one following logic dependency</a:t>
            </a:r>
          </a:p>
          <a:p>
            <a:r>
              <a:rPr kumimoji="1" lang="en-US" altLang="zh-CN" baseline="0" dirty="0" smtClean="0"/>
              <a:t>     3.1: stream graph: build-in block available </a:t>
            </a:r>
          </a:p>
          <a:p>
            <a:r>
              <a:rPr kumimoji="1" lang="en-US" altLang="zh-CN" baseline="0" dirty="0" smtClean="0"/>
              <a:t>     3.2: glyph</a:t>
            </a:r>
          </a:p>
          <a:p>
            <a:r>
              <a:rPr kumimoji="1" lang="en-US" altLang="zh-CN" baseline="0" dirty="0" smtClean="0"/>
              <a:t>     3.3: 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77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06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01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6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85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5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3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53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65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49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54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46" y="3138029"/>
            <a:ext cx="447168" cy="4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hue</a:t>
            </a:r>
            <a:r>
              <a:rPr kumimoji="1" lang="en-US" altLang="zh-CN" dirty="0" smtClean="0"/>
              <a:t>: different topics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0168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saturation/opacity: </a:t>
            </a:r>
            <a:r>
              <a:rPr kumimoji="1" lang="en-US" altLang="zh-CN" dirty="0" smtClean="0"/>
              <a:t>no meaning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5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893961"/>
            <a:ext cx="7649107" cy="86687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0844" h="866878">
                <a:moveTo>
                  <a:pt x="234717" y="121811"/>
                </a:moveTo>
                <a:cubicBezTo>
                  <a:pt x="578457" y="48253"/>
                  <a:pt x="1851245" y="257068"/>
                  <a:pt x="2295666" y="244668"/>
                </a:cubicBezTo>
                <a:cubicBezTo>
                  <a:pt x="2740087" y="232268"/>
                  <a:pt x="2705475" y="87344"/>
                  <a:pt x="2901243" y="47413"/>
                </a:cubicBezTo>
                <a:cubicBezTo>
                  <a:pt x="3097011" y="7482"/>
                  <a:pt x="3307343" y="12135"/>
                  <a:pt x="3470275" y="5080"/>
                </a:cubicBezTo>
                <a:cubicBezTo>
                  <a:pt x="3633207" y="-1975"/>
                  <a:pt x="3645372" y="-1405"/>
                  <a:pt x="3878836" y="5080"/>
                </a:cubicBezTo>
                <a:cubicBezTo>
                  <a:pt x="4112300" y="11565"/>
                  <a:pt x="4076632" y="34261"/>
                  <a:pt x="4871057" y="43989"/>
                </a:cubicBezTo>
                <a:lnTo>
                  <a:pt x="8645389" y="63447"/>
                </a:lnTo>
                <a:lnTo>
                  <a:pt x="10785475" y="43990"/>
                </a:lnTo>
                <a:cubicBezTo>
                  <a:pt x="11164854" y="50475"/>
                  <a:pt x="10895722" y="-20860"/>
                  <a:pt x="10921662" y="102357"/>
                </a:cubicBezTo>
                <a:cubicBezTo>
                  <a:pt x="10947602" y="225574"/>
                  <a:pt x="10937875" y="656834"/>
                  <a:pt x="10941117" y="783293"/>
                </a:cubicBezTo>
                <a:cubicBezTo>
                  <a:pt x="10944359" y="909752"/>
                  <a:pt x="11051364" y="848144"/>
                  <a:pt x="10941117" y="861114"/>
                </a:cubicBezTo>
                <a:cubicBezTo>
                  <a:pt x="10830870" y="874084"/>
                  <a:pt x="10279636" y="861114"/>
                  <a:pt x="10279636" y="861114"/>
                </a:cubicBezTo>
                <a:lnTo>
                  <a:pt x="7886632" y="861114"/>
                </a:lnTo>
                <a:cubicBezTo>
                  <a:pt x="7335398" y="857872"/>
                  <a:pt x="7244606" y="848144"/>
                  <a:pt x="6972232" y="841659"/>
                </a:cubicBezTo>
                <a:lnTo>
                  <a:pt x="6252385" y="822204"/>
                </a:lnTo>
                <a:cubicBezTo>
                  <a:pt x="6035134" y="818961"/>
                  <a:pt x="5918402" y="815718"/>
                  <a:pt x="5668726" y="822203"/>
                </a:cubicBezTo>
                <a:cubicBezTo>
                  <a:pt x="5419050" y="828688"/>
                  <a:pt x="5059126" y="848144"/>
                  <a:pt x="4754326" y="861115"/>
                </a:cubicBezTo>
                <a:cubicBezTo>
                  <a:pt x="4488437" y="867600"/>
                  <a:pt x="4254972" y="864357"/>
                  <a:pt x="4073389" y="861114"/>
                </a:cubicBezTo>
                <a:cubicBezTo>
                  <a:pt x="3891806" y="857871"/>
                  <a:pt x="3801015" y="851956"/>
                  <a:pt x="3664828" y="841658"/>
                </a:cubicBezTo>
                <a:cubicBezTo>
                  <a:pt x="3528641" y="831360"/>
                  <a:pt x="3430961" y="833612"/>
                  <a:pt x="3256266" y="799325"/>
                </a:cubicBezTo>
                <a:cubicBezTo>
                  <a:pt x="3081571" y="765038"/>
                  <a:pt x="2841606" y="673466"/>
                  <a:pt x="2616655" y="635937"/>
                </a:cubicBezTo>
                <a:cubicBezTo>
                  <a:pt x="2391704" y="598408"/>
                  <a:pt x="2198388" y="564421"/>
                  <a:pt x="1906558" y="574149"/>
                </a:cubicBezTo>
                <a:cubicBezTo>
                  <a:pt x="1614728" y="583877"/>
                  <a:pt x="511864" y="761407"/>
                  <a:pt x="233224" y="686017"/>
                </a:cubicBezTo>
                <a:cubicBezTo>
                  <a:pt x="-45416" y="610627"/>
                  <a:pt x="-109023" y="195369"/>
                  <a:pt x="234717" y="121811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04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631943"/>
            <a:ext cx="7650854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3355" h="1340109">
                <a:moveTo>
                  <a:pt x="234717" y="383828"/>
                </a:moveTo>
                <a:cubicBezTo>
                  <a:pt x="578457" y="310270"/>
                  <a:pt x="1851245" y="519085"/>
                  <a:pt x="2295666" y="506685"/>
                </a:cubicBezTo>
                <a:cubicBezTo>
                  <a:pt x="2740087" y="494285"/>
                  <a:pt x="2705475" y="349361"/>
                  <a:pt x="2901243" y="309430"/>
                </a:cubicBezTo>
                <a:cubicBezTo>
                  <a:pt x="3097011" y="269499"/>
                  <a:pt x="3307343" y="274152"/>
                  <a:pt x="3470275" y="267097"/>
                </a:cubicBezTo>
                <a:cubicBezTo>
                  <a:pt x="3633207" y="260042"/>
                  <a:pt x="3645372" y="260612"/>
                  <a:pt x="3878836" y="267097"/>
                </a:cubicBezTo>
                <a:cubicBezTo>
                  <a:pt x="4112300" y="273582"/>
                  <a:pt x="4084054" y="350522"/>
                  <a:pt x="4871057" y="306006"/>
                </a:cubicBezTo>
                <a:cubicBezTo>
                  <a:pt x="5658060" y="261490"/>
                  <a:pt x="7357587" y="102002"/>
                  <a:pt x="8600852" y="0"/>
                </a:cubicBezTo>
                <a:lnTo>
                  <a:pt x="10785475" y="306007"/>
                </a:lnTo>
                <a:cubicBezTo>
                  <a:pt x="11172277" y="366736"/>
                  <a:pt x="10895722" y="241157"/>
                  <a:pt x="10921662" y="364374"/>
                </a:cubicBezTo>
                <a:cubicBezTo>
                  <a:pt x="10947602" y="487591"/>
                  <a:pt x="10937875" y="918851"/>
                  <a:pt x="10941117" y="1045310"/>
                </a:cubicBezTo>
                <a:cubicBezTo>
                  <a:pt x="10944359" y="1171769"/>
                  <a:pt x="11047652" y="1099829"/>
                  <a:pt x="10941117" y="1123131"/>
                </a:cubicBezTo>
                <a:cubicBezTo>
                  <a:pt x="10834582" y="1146433"/>
                  <a:pt x="10681083" y="1148961"/>
                  <a:pt x="10301906" y="1185124"/>
                </a:cubicBezTo>
                <a:cubicBezTo>
                  <a:pt x="9922729" y="1221287"/>
                  <a:pt x="9161615" y="1340766"/>
                  <a:pt x="8666054" y="1340107"/>
                </a:cubicBezTo>
                <a:cubicBezTo>
                  <a:pt x="8170493" y="1339448"/>
                  <a:pt x="7730817" y="1223816"/>
                  <a:pt x="7328539" y="1181168"/>
                </a:cubicBezTo>
                <a:cubicBezTo>
                  <a:pt x="6926261" y="1138520"/>
                  <a:pt x="6529020" y="1100379"/>
                  <a:pt x="6252385" y="1084221"/>
                </a:cubicBezTo>
                <a:cubicBezTo>
                  <a:pt x="5975750" y="1068063"/>
                  <a:pt x="5918402" y="1077735"/>
                  <a:pt x="5668726" y="1084220"/>
                </a:cubicBezTo>
                <a:cubicBezTo>
                  <a:pt x="5419050" y="1090705"/>
                  <a:pt x="5059126" y="1110161"/>
                  <a:pt x="4754326" y="1123132"/>
                </a:cubicBezTo>
                <a:cubicBezTo>
                  <a:pt x="4488437" y="1129617"/>
                  <a:pt x="4254972" y="1126374"/>
                  <a:pt x="4073389" y="1123131"/>
                </a:cubicBezTo>
                <a:cubicBezTo>
                  <a:pt x="3891806" y="1119888"/>
                  <a:pt x="3801015" y="1113973"/>
                  <a:pt x="3664828" y="1103675"/>
                </a:cubicBezTo>
                <a:cubicBezTo>
                  <a:pt x="3528641" y="1093377"/>
                  <a:pt x="3430961" y="1095629"/>
                  <a:pt x="3256266" y="1061342"/>
                </a:cubicBezTo>
                <a:cubicBezTo>
                  <a:pt x="3081571" y="1027055"/>
                  <a:pt x="2841606" y="935483"/>
                  <a:pt x="2616655" y="897954"/>
                </a:cubicBezTo>
                <a:cubicBezTo>
                  <a:pt x="2391704" y="860425"/>
                  <a:pt x="2198388" y="826438"/>
                  <a:pt x="1906558" y="836166"/>
                </a:cubicBezTo>
                <a:cubicBezTo>
                  <a:pt x="1614728" y="845894"/>
                  <a:pt x="511864" y="1023424"/>
                  <a:pt x="233224" y="948034"/>
                </a:cubicBezTo>
                <a:cubicBezTo>
                  <a:pt x="-45416" y="872644"/>
                  <a:pt x="-109023" y="457386"/>
                  <a:pt x="234717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7834279" y="5682909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7826365" y="4668319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28182" y="4823401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more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27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1" y="3922628"/>
            <a:ext cx="3324920" cy="67841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81720" h="951810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545557" y="502960"/>
                  <a:pt x="8104096" y="542061"/>
                </a:cubicBezTo>
                <a:cubicBezTo>
                  <a:pt x="8662635" y="581162"/>
                  <a:pt x="9314898" y="567809"/>
                  <a:pt x="9775941" y="622170"/>
                </a:cubicBezTo>
                <a:cubicBezTo>
                  <a:pt x="10236984" y="676531"/>
                  <a:pt x="10687953" y="814246"/>
                  <a:pt x="10870355" y="868225"/>
                </a:cubicBezTo>
                <a:cubicBezTo>
                  <a:pt x="11052757" y="922204"/>
                  <a:pt x="10980602" y="933076"/>
                  <a:pt x="10870355" y="946046"/>
                </a:cubicBezTo>
                <a:cubicBezTo>
                  <a:pt x="10760108" y="959016"/>
                  <a:pt x="10208874" y="946046"/>
                  <a:pt x="10208874" y="946046"/>
                </a:cubicBezTo>
                <a:lnTo>
                  <a:pt x="7815870" y="946046"/>
                </a:lnTo>
                <a:cubicBezTo>
                  <a:pt x="7264636" y="942804"/>
                  <a:pt x="7173844" y="933076"/>
                  <a:pt x="6901470" y="926591"/>
                </a:cubicBezTo>
                <a:lnTo>
                  <a:pt x="6181623" y="907136"/>
                </a:lnTo>
                <a:cubicBezTo>
                  <a:pt x="5964372" y="903893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</p:spTree>
    <p:extLst>
      <p:ext uri="{BB962C8B-B14F-4D97-AF65-F5344CB8AC3E}">
        <p14:creationId xmlns:p14="http://schemas.microsoft.com/office/powerpoint/2010/main" val="131845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7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1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  <a:gd name="connsiteX0" fmla="*/ 572787 w 10761097"/>
              <a:gd name="connsiteY0" fmla="*/ 156147 h 1313918"/>
              <a:gd name="connsiteX1" fmla="*/ 1851194 w 10761097"/>
              <a:gd name="connsiteY1" fmla="*/ 105366 h 1313918"/>
              <a:gd name="connsiteX2" fmla="*/ 2267547 w 10761097"/>
              <a:gd name="connsiteY2" fmla="*/ 209897 h 1313918"/>
              <a:gd name="connsiteX3" fmla="*/ 2652781 w 10761097"/>
              <a:gd name="connsiteY3" fmla="*/ 271890 h 1313918"/>
              <a:gd name="connsiteX4" fmla="*/ 3366283 w 10761097"/>
              <a:gd name="connsiteY4" fmla="*/ 442371 h 1313918"/>
              <a:gd name="connsiteX5" fmla="*/ 4695543 w 10761097"/>
              <a:gd name="connsiteY5" fmla="*/ 833 h 1313918"/>
              <a:gd name="connsiteX6" fmla="*/ 8277281 w 10761097"/>
              <a:gd name="connsiteY6" fmla="*/ 330257 h 1313918"/>
              <a:gd name="connsiteX7" fmla="*/ 10577861 w 10761097"/>
              <a:gd name="connsiteY7" fmla="*/ 279804 h 1313918"/>
              <a:gd name="connsiteX8" fmla="*/ 10617752 w 10761097"/>
              <a:gd name="connsiteY8" fmla="*/ 307174 h 1313918"/>
              <a:gd name="connsiteX9" fmla="*/ 10605108 w 10761097"/>
              <a:gd name="connsiteY9" fmla="*/ 1019107 h 1313918"/>
              <a:gd name="connsiteX10" fmla="*/ 10605108 w 10761097"/>
              <a:gd name="connsiteY10" fmla="*/ 1050433 h 1313918"/>
              <a:gd name="connsiteX11" fmla="*/ 9959676 w 10761097"/>
              <a:gd name="connsiteY11" fmla="*/ 1112426 h 1313918"/>
              <a:gd name="connsiteX12" fmla="*/ 7630872 w 10761097"/>
              <a:gd name="connsiteY12" fmla="*/ 771463 h 1313918"/>
              <a:gd name="connsiteX13" fmla="*/ 6812769 w 10761097"/>
              <a:gd name="connsiteY13" fmla="*/ 1061974 h 1313918"/>
              <a:gd name="connsiteX14" fmla="*/ 6536178 w 10761097"/>
              <a:gd name="connsiteY14" fmla="*/ 1306271 h 1313918"/>
              <a:gd name="connsiteX15" fmla="*/ 5557412 w 10761097"/>
              <a:gd name="connsiteY15" fmla="*/ 1228498 h 1313918"/>
              <a:gd name="connsiteX16" fmla="*/ 4578813 w 10761097"/>
              <a:gd name="connsiteY16" fmla="*/ 1313905 h 1313918"/>
              <a:gd name="connsiteX17" fmla="*/ 3897875 w 10761097"/>
              <a:gd name="connsiteY17" fmla="*/ 1220914 h 1313918"/>
              <a:gd name="connsiteX18" fmla="*/ 3553514 w 10761097"/>
              <a:gd name="connsiteY18" fmla="*/ 1185959 h 1313918"/>
              <a:gd name="connsiteX19" fmla="*/ 3144950 w 10761097"/>
              <a:gd name="connsiteY19" fmla="*/ 1247952 h 1313918"/>
              <a:gd name="connsiteX20" fmla="*/ 2333192 w 10761097"/>
              <a:gd name="connsiteY20" fmla="*/ 1259495 h 1313918"/>
              <a:gd name="connsiteX21" fmla="*/ 1333692 w 10761097"/>
              <a:gd name="connsiteY21" fmla="*/ 930074 h 1313918"/>
              <a:gd name="connsiteX22" fmla="*/ 25612 w 10761097"/>
              <a:gd name="connsiteY22" fmla="*/ 472380 h 1313918"/>
              <a:gd name="connsiteX23" fmla="*/ 572787 w 10761097"/>
              <a:gd name="connsiteY23" fmla="*/ 156147 h 13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18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6995218" y="972839"/>
                  <a:pt x="6812769" y="1061974"/>
                </a:cubicBezTo>
                <a:cubicBezTo>
                  <a:pt x="6630320" y="1151109"/>
                  <a:pt x="6745404" y="1278517"/>
                  <a:pt x="6536178" y="1306271"/>
                </a:cubicBezTo>
                <a:cubicBezTo>
                  <a:pt x="6326952" y="1334025"/>
                  <a:pt x="5883639" y="1227226"/>
                  <a:pt x="5557412" y="1228498"/>
                </a:cubicBezTo>
                <a:cubicBezTo>
                  <a:pt x="5231185" y="1229770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327784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22839" y="3861787"/>
            <a:ext cx="4085486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585371 h 874720"/>
              <a:gd name="connsiteX23" fmla="*/ 347484 w 10869152"/>
              <a:gd name="connsiteY23" fmla="*/ 300980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419116 h 874720"/>
              <a:gd name="connsiteX23" fmla="*/ 347484 w 10869152"/>
              <a:gd name="connsiteY23" fmla="*/ 300980 h 874720"/>
              <a:gd name="connsiteX0" fmla="*/ 275027 w 10930134"/>
              <a:gd name="connsiteY0" fmla="*/ 251103 h 874720"/>
              <a:gd name="connsiteX1" fmla="*/ 2305717 w 10930134"/>
              <a:gd name="connsiteY1" fmla="*/ 187360 h 874720"/>
              <a:gd name="connsiteX2" fmla="*/ 2767539 w 10930134"/>
              <a:gd name="connsiteY2" fmla="*/ 12922 h 874720"/>
              <a:gd name="connsiteX3" fmla="*/ 3409565 w 10930134"/>
              <a:gd name="connsiteY3" fmla="*/ 12922 h 874720"/>
              <a:gd name="connsiteX4" fmla="*/ 3818126 w 10930134"/>
              <a:gd name="connsiteY4" fmla="*/ 12922 h 874720"/>
              <a:gd name="connsiteX5" fmla="*/ 4810347 w 10930134"/>
              <a:gd name="connsiteY5" fmla="*/ 51831 h 874720"/>
              <a:gd name="connsiteX6" fmla="*/ 8584680 w 10930134"/>
              <a:gd name="connsiteY6" fmla="*/ 396754 h 874720"/>
              <a:gd name="connsiteX7" fmla="*/ 10724766 w 10930134"/>
              <a:gd name="connsiteY7" fmla="*/ 315303 h 874720"/>
              <a:gd name="connsiteX8" fmla="*/ 10860952 w 10930134"/>
              <a:gd name="connsiteY8" fmla="*/ 373670 h 874720"/>
              <a:gd name="connsiteX9" fmla="*/ 10880407 w 10930134"/>
              <a:gd name="connsiteY9" fmla="*/ 791135 h 874720"/>
              <a:gd name="connsiteX10" fmla="*/ 10880407 w 10930134"/>
              <a:gd name="connsiteY10" fmla="*/ 868956 h 874720"/>
              <a:gd name="connsiteX11" fmla="*/ 10218926 w 10930134"/>
              <a:gd name="connsiteY11" fmla="*/ 868956 h 874720"/>
              <a:gd name="connsiteX12" fmla="*/ 7825922 w 10930134"/>
              <a:gd name="connsiteY12" fmla="*/ 868956 h 874720"/>
              <a:gd name="connsiteX13" fmla="*/ 6911522 w 10930134"/>
              <a:gd name="connsiteY13" fmla="*/ 849501 h 874720"/>
              <a:gd name="connsiteX14" fmla="*/ 6191675 w 10930134"/>
              <a:gd name="connsiteY14" fmla="*/ 830046 h 874720"/>
              <a:gd name="connsiteX15" fmla="*/ 5608016 w 10930134"/>
              <a:gd name="connsiteY15" fmla="*/ 830045 h 874720"/>
              <a:gd name="connsiteX16" fmla="*/ 5118330 w 10930134"/>
              <a:gd name="connsiteY16" fmla="*/ 767357 h 874720"/>
              <a:gd name="connsiteX17" fmla="*/ 4676099 w 10930134"/>
              <a:gd name="connsiteY17" fmla="*/ 760467 h 874720"/>
              <a:gd name="connsiteX18" fmla="*/ 4143144 w 10930134"/>
              <a:gd name="connsiteY18" fmla="*/ 756510 h 874720"/>
              <a:gd name="connsiteX19" fmla="*/ 3734582 w 10930134"/>
              <a:gd name="connsiteY19" fmla="*/ 694517 h 874720"/>
              <a:gd name="connsiteX20" fmla="*/ 3090000 w 10930134"/>
              <a:gd name="connsiteY20" fmla="*/ 613069 h 874720"/>
              <a:gd name="connsiteX21" fmla="*/ 2082466 w 10930134"/>
              <a:gd name="connsiteY21" fmla="*/ 593614 h 874720"/>
              <a:gd name="connsiteX22" fmla="*/ 213978 w 10930134"/>
              <a:gd name="connsiteY22" fmla="*/ 419116 h 874720"/>
              <a:gd name="connsiteX23" fmla="*/ 275027 w 10930134"/>
              <a:gd name="connsiteY23" fmla="*/ 251103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30134" h="874720">
                <a:moveTo>
                  <a:pt x="275027" y="251103"/>
                </a:moveTo>
                <a:cubicBezTo>
                  <a:pt x="623650" y="212477"/>
                  <a:pt x="1890298" y="227057"/>
                  <a:pt x="2305717" y="187360"/>
                </a:cubicBezTo>
                <a:cubicBezTo>
                  <a:pt x="2721136" y="147663"/>
                  <a:pt x="2583564" y="41995"/>
                  <a:pt x="2767539" y="12922"/>
                </a:cubicBezTo>
                <a:cubicBezTo>
                  <a:pt x="2951514" y="-16151"/>
                  <a:pt x="3234467" y="12922"/>
                  <a:pt x="3409565" y="12922"/>
                </a:cubicBezTo>
                <a:cubicBezTo>
                  <a:pt x="3584663" y="12922"/>
                  <a:pt x="3584662" y="6437"/>
                  <a:pt x="3818126" y="12922"/>
                </a:cubicBezTo>
                <a:cubicBezTo>
                  <a:pt x="4051590" y="19407"/>
                  <a:pt x="4015921" y="-12141"/>
                  <a:pt x="4810347" y="51831"/>
                </a:cubicBezTo>
                <a:cubicBezTo>
                  <a:pt x="5604773" y="115803"/>
                  <a:pt x="7598944" y="352842"/>
                  <a:pt x="8584680" y="396754"/>
                </a:cubicBezTo>
                <a:lnTo>
                  <a:pt x="10724766" y="315303"/>
                </a:lnTo>
                <a:cubicBezTo>
                  <a:pt x="11104145" y="311456"/>
                  <a:pt x="10835012" y="294365"/>
                  <a:pt x="10860952" y="373670"/>
                </a:cubicBezTo>
                <a:cubicBezTo>
                  <a:pt x="10886892" y="452975"/>
                  <a:pt x="10877164" y="708587"/>
                  <a:pt x="10880407" y="791135"/>
                </a:cubicBezTo>
                <a:cubicBezTo>
                  <a:pt x="10883650" y="873683"/>
                  <a:pt x="10990654" y="855986"/>
                  <a:pt x="10880407" y="868956"/>
                </a:cubicBezTo>
                <a:cubicBezTo>
                  <a:pt x="10770160" y="881926"/>
                  <a:pt x="10218926" y="868956"/>
                  <a:pt x="10218926" y="868956"/>
                </a:cubicBezTo>
                <a:lnTo>
                  <a:pt x="7825922" y="868956"/>
                </a:lnTo>
                <a:cubicBezTo>
                  <a:pt x="7274688" y="865714"/>
                  <a:pt x="7183896" y="855986"/>
                  <a:pt x="6911522" y="849501"/>
                </a:cubicBezTo>
                <a:lnTo>
                  <a:pt x="6191675" y="830046"/>
                </a:lnTo>
                <a:cubicBezTo>
                  <a:pt x="5974424" y="826803"/>
                  <a:pt x="5786907" y="840493"/>
                  <a:pt x="5608016" y="830045"/>
                </a:cubicBezTo>
                <a:cubicBezTo>
                  <a:pt x="5429125" y="819597"/>
                  <a:pt x="5273650" y="778953"/>
                  <a:pt x="5118330" y="767357"/>
                </a:cubicBezTo>
                <a:cubicBezTo>
                  <a:pt x="4963011" y="755761"/>
                  <a:pt x="4838630" y="762275"/>
                  <a:pt x="4676099" y="760467"/>
                </a:cubicBezTo>
                <a:cubicBezTo>
                  <a:pt x="4513568" y="758659"/>
                  <a:pt x="4300064" y="767502"/>
                  <a:pt x="4143144" y="756510"/>
                </a:cubicBezTo>
                <a:cubicBezTo>
                  <a:pt x="3986224" y="745518"/>
                  <a:pt x="3910106" y="718424"/>
                  <a:pt x="3734582" y="694517"/>
                </a:cubicBezTo>
                <a:cubicBezTo>
                  <a:pt x="3559058" y="670610"/>
                  <a:pt x="3365353" y="629886"/>
                  <a:pt x="3090000" y="613069"/>
                </a:cubicBezTo>
                <a:cubicBezTo>
                  <a:pt x="2814647" y="596252"/>
                  <a:pt x="2374296" y="583886"/>
                  <a:pt x="2082466" y="593614"/>
                </a:cubicBezTo>
                <a:cubicBezTo>
                  <a:pt x="1790636" y="603342"/>
                  <a:pt x="515218" y="476201"/>
                  <a:pt x="213978" y="419116"/>
                </a:cubicBezTo>
                <a:cubicBezTo>
                  <a:pt x="-87262" y="362031"/>
                  <a:pt x="-73596" y="289729"/>
                  <a:pt x="275027" y="251103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73913" y="28848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9511" y="418443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5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b="1" u="sng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3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</a:t>
            </a:r>
            <a:r>
              <a:rPr kumimoji="1" lang="en-US" altLang="zh-CN" b="1" u="sng" dirty="0" smtClean="0"/>
              <a:t>color: </a:t>
            </a:r>
            <a:r>
              <a:rPr kumimoji="1" lang="en-US" altLang="zh-CN" dirty="0" smtClean="0"/>
              <a:t>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9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size</a:t>
            </a:r>
            <a:r>
              <a:rPr kumimoji="1" lang="en-US" altLang="zh-CN" dirty="0" smtClean="0"/>
              <a:t>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579" y="1340289"/>
            <a:ext cx="5108027" cy="55177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579" y="1992193"/>
            <a:ext cx="474542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Data type: 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individual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topics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with time stamped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connection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between topics 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tasks: 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topic evolution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trend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critical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event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keyword correlation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Visual unit: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Stream graph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Glyph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thread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5579" y="1355832"/>
            <a:ext cx="453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Braggadocio" charset="0"/>
                <a:ea typeface="Braggadocio" charset="0"/>
                <a:cs typeface="Braggadocio" charset="0"/>
              </a:rPr>
              <a:t>introduction</a:t>
            </a:r>
            <a:endParaRPr kumimoji="1" lang="zh-CN" altLang="en-US" sz="3600" b="1" dirty="0">
              <a:solidFill>
                <a:schemeClr val="bg1">
                  <a:lumMod val="50000"/>
                </a:schemeClr>
              </a:solidFill>
              <a:latin typeface="Braggadocio" charset="0"/>
              <a:ea typeface="Braggadocio" charset="0"/>
              <a:cs typeface="Braggadoci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shape: </a:t>
            </a:r>
            <a:r>
              <a:rPr kumimoji="1" lang="en-US" altLang="zh-CN" dirty="0" smtClean="0"/>
              <a:t>source, sink, split, merge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7265" y="29960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source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09465" y="465340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71762" y="547267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sink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02469" y="3256466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388269" y="3847016"/>
            <a:ext cx="329932" cy="312476"/>
            <a:chOff x="3785191" y="4570633"/>
            <a:chExt cx="481617" cy="376574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80233" y="3297763"/>
            <a:ext cx="76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split</a:t>
            </a:r>
            <a:endParaRPr kumimoji="1"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6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2" grpId="0" animBg="1"/>
      <p:bldP spid="26" grpId="0" animBg="1"/>
      <p:bldP spid="5" grpId="0"/>
      <p:bldP spid="30" grpId="0"/>
      <p:bldP spid="11" grpId="0" animBg="1"/>
      <p:bldP spid="33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</a:t>
            </a:r>
            <a:r>
              <a:rPr kumimoji="1" lang="en-US" altLang="zh-CN" b="1" u="sng" dirty="0" smtClean="0"/>
              <a:t>encode</a:t>
            </a:r>
            <a:r>
              <a:rPr kumimoji="1" lang="en-US" altLang="zh-CN" dirty="0" smtClean="0"/>
              <a:t>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85019" y="18638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571500" y="2247232"/>
            <a:ext cx="550545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27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b="1" u="sng" dirty="0" smtClean="0"/>
              <a:t>x</a:t>
            </a:r>
            <a:r>
              <a:rPr kumimoji="1" lang="en-US" altLang="zh-CN" sz="2000" dirty="0" smtClean="0"/>
              <a:t>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790048"/>
            <a:ext cx="811299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20731" y="2761921"/>
            <a:ext cx="1725152" cy="3405313"/>
            <a:chOff x="1220731" y="2761921"/>
            <a:chExt cx="1725152" cy="3405313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021610" y="31434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20731" y="2761921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Start time point</a:t>
              </a:r>
              <a:endParaRPr kumimoji="1"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9374131" y="2914321"/>
            <a:ext cx="1643399" cy="3405313"/>
            <a:chOff x="9374131" y="2914321"/>
            <a:chExt cx="1643399" cy="3405313"/>
          </a:xfrm>
        </p:grpSpPr>
        <p:cxnSp>
          <p:nvCxnSpPr>
            <p:cNvPr id="48" name="直线连接符 47"/>
            <p:cNvCxnSpPr/>
            <p:nvPr/>
          </p:nvCxnSpPr>
          <p:spPr>
            <a:xfrm>
              <a:off x="10175010" y="32958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374131" y="2914321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end time point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20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</a:t>
            </a:r>
            <a:r>
              <a:rPr kumimoji="1" lang="en-US" altLang="zh-CN" sz="2000" b="1" dirty="0" smtClean="0"/>
              <a:t>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任意形状 49"/>
          <p:cNvSpPr/>
          <p:nvPr/>
        </p:nvSpPr>
        <p:spPr>
          <a:xfrm>
            <a:off x="5711190" y="2520832"/>
            <a:ext cx="5071110" cy="11177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5071110"/>
              <a:gd name="connsiteY0" fmla="*/ 1117718 h 1117718"/>
              <a:gd name="connsiteX1" fmla="*/ 613410 w 5071110"/>
              <a:gd name="connsiteY1" fmla="*/ 1041518 h 1117718"/>
              <a:gd name="connsiteX2" fmla="*/ 994410 w 5071110"/>
              <a:gd name="connsiteY2" fmla="*/ 946268 h 1117718"/>
              <a:gd name="connsiteX3" fmla="*/ 1280160 w 5071110"/>
              <a:gd name="connsiteY3" fmla="*/ 755768 h 1117718"/>
              <a:gd name="connsiteX4" fmla="*/ 1508760 w 5071110"/>
              <a:gd name="connsiteY4" fmla="*/ 393818 h 1117718"/>
              <a:gd name="connsiteX5" fmla="*/ 1813560 w 5071110"/>
              <a:gd name="connsiteY5" fmla="*/ 184268 h 1117718"/>
              <a:gd name="connsiteX6" fmla="*/ 2366010 w 5071110"/>
              <a:gd name="connsiteY6" fmla="*/ 203318 h 1117718"/>
              <a:gd name="connsiteX7" fmla="*/ 2861310 w 5071110"/>
              <a:gd name="connsiteY7" fmla="*/ 260468 h 1117718"/>
              <a:gd name="connsiteX8" fmla="*/ 3299460 w 5071110"/>
              <a:gd name="connsiteY8" fmla="*/ 12818 h 1117718"/>
              <a:gd name="connsiteX9" fmla="*/ 3890010 w 5071110"/>
              <a:gd name="connsiteY9" fmla="*/ 50918 h 1117718"/>
              <a:gd name="connsiteX10" fmla="*/ 4442460 w 5071110"/>
              <a:gd name="connsiteY10" fmla="*/ 184268 h 1117718"/>
              <a:gd name="connsiteX11" fmla="*/ 5071110 w 5071110"/>
              <a:gd name="connsiteY11" fmla="*/ 260468 h 11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71110" h="1117718">
                <a:moveTo>
                  <a:pt x="0" y="1117718"/>
                </a:moveTo>
                <a:cubicBezTo>
                  <a:pt x="166687" y="1109780"/>
                  <a:pt x="447675" y="1070093"/>
                  <a:pt x="613410" y="1041518"/>
                </a:cubicBezTo>
                <a:cubicBezTo>
                  <a:pt x="779145" y="1012943"/>
                  <a:pt x="883285" y="993893"/>
                  <a:pt x="994410" y="946268"/>
                </a:cubicBezTo>
                <a:cubicBezTo>
                  <a:pt x="1105535" y="898643"/>
                  <a:pt x="1194435" y="847843"/>
                  <a:pt x="1280160" y="755768"/>
                </a:cubicBezTo>
                <a:cubicBezTo>
                  <a:pt x="1365885" y="663693"/>
                  <a:pt x="1419860" y="489068"/>
                  <a:pt x="1508760" y="393818"/>
                </a:cubicBezTo>
                <a:cubicBezTo>
                  <a:pt x="1597660" y="298568"/>
                  <a:pt x="1670685" y="216018"/>
                  <a:pt x="1813560" y="184268"/>
                </a:cubicBezTo>
                <a:cubicBezTo>
                  <a:pt x="1956435" y="152518"/>
                  <a:pt x="2191385" y="190618"/>
                  <a:pt x="2366010" y="203318"/>
                </a:cubicBezTo>
                <a:cubicBezTo>
                  <a:pt x="2540635" y="216018"/>
                  <a:pt x="2705735" y="292218"/>
                  <a:pt x="2861310" y="260468"/>
                </a:cubicBezTo>
                <a:cubicBezTo>
                  <a:pt x="3016885" y="228718"/>
                  <a:pt x="3128010" y="47743"/>
                  <a:pt x="3299460" y="12818"/>
                </a:cubicBezTo>
                <a:cubicBezTo>
                  <a:pt x="3470910" y="-22107"/>
                  <a:pt x="3699510" y="22343"/>
                  <a:pt x="3890010" y="50918"/>
                </a:cubicBezTo>
                <a:cubicBezTo>
                  <a:pt x="4080510" y="79493"/>
                  <a:pt x="4245610" y="149343"/>
                  <a:pt x="4442460" y="184268"/>
                </a:cubicBezTo>
                <a:cubicBezTo>
                  <a:pt x="4639310" y="219193"/>
                  <a:pt x="5071110" y="260468"/>
                  <a:pt x="507111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任意形状 50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9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b="1" u="sng" dirty="0" smtClean="0"/>
              <a:t>color</a:t>
            </a:r>
            <a:r>
              <a:rPr kumimoji="1" lang="en-US" altLang="zh-CN" dirty="0" smtClean="0"/>
              <a:t>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5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thickness</a:t>
            </a:r>
            <a:r>
              <a:rPr kumimoji="1" lang="en-US" altLang="zh-CN" dirty="0" smtClean="0"/>
              <a:t>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</a:t>
            </a:r>
            <a:r>
              <a:rPr kumimoji="1" lang="en-US" altLang="zh-CN" dirty="0" smtClean="0"/>
              <a:t>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intensity: </a:t>
            </a:r>
            <a:r>
              <a:rPr lang="en-US" altLang="zh-CN" dirty="0"/>
              <a:t>occurrence number of all involved keywords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587973"/>
            <a:ext cx="8112990" cy="588665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81144 h 567067"/>
              <a:gd name="connsiteX1" fmla="*/ 228600 w 5505450"/>
              <a:gd name="connsiteY1" fmla="*/ 181144 h 567067"/>
              <a:gd name="connsiteX2" fmla="*/ 438150 w 5505450"/>
              <a:gd name="connsiteY2" fmla="*/ 200194 h 567067"/>
              <a:gd name="connsiteX3" fmla="*/ 698727 w 5505450"/>
              <a:gd name="connsiteY3" fmla="*/ 295444 h 567067"/>
              <a:gd name="connsiteX4" fmla="*/ 940254 w 5505450"/>
              <a:gd name="connsiteY4" fmla="*/ 409744 h 567067"/>
              <a:gd name="connsiteX5" fmla="*/ 1196073 w 5505450"/>
              <a:gd name="connsiteY5" fmla="*/ 562144 h 567067"/>
              <a:gd name="connsiteX6" fmla="*/ 1488627 w 5505450"/>
              <a:gd name="connsiteY6" fmla="*/ 524044 h 567067"/>
              <a:gd name="connsiteX7" fmla="*/ 1825405 w 5505450"/>
              <a:gd name="connsiteY7" fmla="*/ 466894 h 567067"/>
              <a:gd name="connsiteX8" fmla="*/ 2265600 w 5505450"/>
              <a:gd name="connsiteY8" fmla="*/ 162094 h 567067"/>
              <a:gd name="connsiteX9" fmla="*/ 2505082 w 5505450"/>
              <a:gd name="connsiteY9" fmla="*/ 28744 h 567067"/>
              <a:gd name="connsiteX10" fmla="*/ 2879277 w 5505450"/>
              <a:gd name="connsiteY10" fmla="*/ 104944 h 567067"/>
              <a:gd name="connsiteX11" fmla="*/ 3266400 w 5505450"/>
              <a:gd name="connsiteY11" fmla="*/ 333544 h 567067"/>
              <a:gd name="connsiteX12" fmla="*/ 3558273 w 5505450"/>
              <a:gd name="connsiteY12" fmla="*/ 428794 h 567067"/>
              <a:gd name="connsiteX13" fmla="*/ 3837900 w 5505450"/>
              <a:gd name="connsiteY13" fmla="*/ 314494 h 567067"/>
              <a:gd name="connsiteX14" fmla="*/ 3994730 w 5505450"/>
              <a:gd name="connsiteY14" fmla="*/ 550 h 567067"/>
              <a:gd name="connsiteX15" fmla="*/ 4343400 w 5505450"/>
              <a:gd name="connsiteY15" fmla="*/ 238294 h 567067"/>
              <a:gd name="connsiteX16" fmla="*/ 4572000 w 5505450"/>
              <a:gd name="connsiteY16" fmla="*/ 238294 h 567067"/>
              <a:gd name="connsiteX17" fmla="*/ 4838700 w 5505450"/>
              <a:gd name="connsiteY17" fmla="*/ 238294 h 567067"/>
              <a:gd name="connsiteX18" fmla="*/ 5029200 w 5505450"/>
              <a:gd name="connsiteY18" fmla="*/ 238294 h 567067"/>
              <a:gd name="connsiteX19" fmla="*/ 5257800 w 5505450"/>
              <a:gd name="connsiteY19" fmla="*/ 238294 h 567067"/>
              <a:gd name="connsiteX20" fmla="*/ 5505450 w 5505450"/>
              <a:gd name="connsiteY20" fmla="*/ 257344 h 567067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72000 w 5505450"/>
              <a:gd name="connsiteY16" fmla="*/ 23891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183339 w 5505450"/>
              <a:gd name="connsiteY19" fmla="*/ 549809 h 567686"/>
              <a:gd name="connsiteX20" fmla="*/ 5505450 w 5505450"/>
              <a:gd name="connsiteY20" fmla="*/ 257963 h 567686"/>
              <a:gd name="connsiteX0" fmla="*/ 0 w 5505450"/>
              <a:gd name="connsiteY0" fmla="*/ 182102 h 568025"/>
              <a:gd name="connsiteX1" fmla="*/ 228600 w 5505450"/>
              <a:gd name="connsiteY1" fmla="*/ 182102 h 568025"/>
              <a:gd name="connsiteX2" fmla="*/ 438150 w 5505450"/>
              <a:gd name="connsiteY2" fmla="*/ 201152 h 568025"/>
              <a:gd name="connsiteX3" fmla="*/ 698727 w 5505450"/>
              <a:gd name="connsiteY3" fmla="*/ 296402 h 568025"/>
              <a:gd name="connsiteX4" fmla="*/ 940254 w 5505450"/>
              <a:gd name="connsiteY4" fmla="*/ 410702 h 568025"/>
              <a:gd name="connsiteX5" fmla="*/ 1196073 w 5505450"/>
              <a:gd name="connsiteY5" fmla="*/ 563102 h 568025"/>
              <a:gd name="connsiteX6" fmla="*/ 1488627 w 5505450"/>
              <a:gd name="connsiteY6" fmla="*/ 525002 h 568025"/>
              <a:gd name="connsiteX7" fmla="*/ 1825405 w 5505450"/>
              <a:gd name="connsiteY7" fmla="*/ 467852 h 568025"/>
              <a:gd name="connsiteX8" fmla="*/ 2265600 w 5505450"/>
              <a:gd name="connsiteY8" fmla="*/ 163052 h 568025"/>
              <a:gd name="connsiteX9" fmla="*/ 2505082 w 5505450"/>
              <a:gd name="connsiteY9" fmla="*/ 29702 h 568025"/>
              <a:gd name="connsiteX10" fmla="*/ 2879277 w 5505450"/>
              <a:gd name="connsiteY10" fmla="*/ 105902 h 568025"/>
              <a:gd name="connsiteX11" fmla="*/ 3266400 w 5505450"/>
              <a:gd name="connsiteY11" fmla="*/ 334502 h 568025"/>
              <a:gd name="connsiteX12" fmla="*/ 3558273 w 5505450"/>
              <a:gd name="connsiteY12" fmla="*/ 429752 h 568025"/>
              <a:gd name="connsiteX13" fmla="*/ 3837900 w 5505450"/>
              <a:gd name="connsiteY13" fmla="*/ 315452 h 568025"/>
              <a:gd name="connsiteX14" fmla="*/ 3994730 w 5505450"/>
              <a:gd name="connsiteY14" fmla="*/ 1508 h 568025"/>
              <a:gd name="connsiteX15" fmla="*/ 4380631 w 5505450"/>
              <a:gd name="connsiteY15" fmla="*/ 458708 h 568025"/>
              <a:gd name="connsiteX16" fmla="*/ 4596820 w 5505450"/>
              <a:gd name="connsiteY16" fmla="*/ 56372 h 568025"/>
              <a:gd name="connsiteX17" fmla="*/ 4826290 w 5505450"/>
              <a:gd name="connsiteY17" fmla="*/ 531860 h 568025"/>
              <a:gd name="connsiteX18" fmla="*/ 4979560 w 5505450"/>
              <a:gd name="connsiteY18" fmla="*/ 184388 h 568025"/>
              <a:gd name="connsiteX19" fmla="*/ 5183339 w 5505450"/>
              <a:gd name="connsiteY19" fmla="*/ 550148 h 568025"/>
              <a:gd name="connsiteX20" fmla="*/ 5505450 w 5505450"/>
              <a:gd name="connsiteY20" fmla="*/ 258302 h 568025"/>
              <a:gd name="connsiteX0" fmla="*/ 0 w 5505450"/>
              <a:gd name="connsiteY0" fmla="*/ 184804 h 570727"/>
              <a:gd name="connsiteX1" fmla="*/ 228600 w 5505450"/>
              <a:gd name="connsiteY1" fmla="*/ 184804 h 570727"/>
              <a:gd name="connsiteX2" fmla="*/ 438150 w 5505450"/>
              <a:gd name="connsiteY2" fmla="*/ 203854 h 570727"/>
              <a:gd name="connsiteX3" fmla="*/ 698727 w 5505450"/>
              <a:gd name="connsiteY3" fmla="*/ 299104 h 570727"/>
              <a:gd name="connsiteX4" fmla="*/ 940254 w 5505450"/>
              <a:gd name="connsiteY4" fmla="*/ 413404 h 570727"/>
              <a:gd name="connsiteX5" fmla="*/ 1196073 w 5505450"/>
              <a:gd name="connsiteY5" fmla="*/ 565804 h 570727"/>
              <a:gd name="connsiteX6" fmla="*/ 1488627 w 5505450"/>
              <a:gd name="connsiteY6" fmla="*/ 527704 h 570727"/>
              <a:gd name="connsiteX7" fmla="*/ 1825405 w 5505450"/>
              <a:gd name="connsiteY7" fmla="*/ 470554 h 570727"/>
              <a:gd name="connsiteX8" fmla="*/ 2265600 w 5505450"/>
              <a:gd name="connsiteY8" fmla="*/ 165754 h 570727"/>
              <a:gd name="connsiteX9" fmla="*/ 2505082 w 5505450"/>
              <a:gd name="connsiteY9" fmla="*/ 32404 h 570727"/>
              <a:gd name="connsiteX10" fmla="*/ 2879277 w 5505450"/>
              <a:gd name="connsiteY10" fmla="*/ 108604 h 570727"/>
              <a:gd name="connsiteX11" fmla="*/ 3266400 w 5505450"/>
              <a:gd name="connsiteY11" fmla="*/ 337204 h 570727"/>
              <a:gd name="connsiteX12" fmla="*/ 3558273 w 5505450"/>
              <a:gd name="connsiteY12" fmla="*/ 432454 h 570727"/>
              <a:gd name="connsiteX13" fmla="*/ 3974412 w 5505450"/>
              <a:gd name="connsiteY13" fmla="*/ 245002 h 570727"/>
              <a:gd name="connsiteX14" fmla="*/ 3994730 w 5505450"/>
              <a:gd name="connsiteY14" fmla="*/ 4210 h 570727"/>
              <a:gd name="connsiteX15" fmla="*/ 4380631 w 5505450"/>
              <a:gd name="connsiteY15" fmla="*/ 461410 h 570727"/>
              <a:gd name="connsiteX16" fmla="*/ 4596820 w 5505450"/>
              <a:gd name="connsiteY16" fmla="*/ 59074 h 570727"/>
              <a:gd name="connsiteX17" fmla="*/ 4826290 w 5505450"/>
              <a:gd name="connsiteY17" fmla="*/ 534562 h 570727"/>
              <a:gd name="connsiteX18" fmla="*/ 4979560 w 5505450"/>
              <a:gd name="connsiteY18" fmla="*/ 187090 h 570727"/>
              <a:gd name="connsiteX19" fmla="*/ 5183339 w 5505450"/>
              <a:gd name="connsiteY19" fmla="*/ 552850 h 570727"/>
              <a:gd name="connsiteX20" fmla="*/ 5505450 w 5505450"/>
              <a:gd name="connsiteY20" fmla="*/ 261004 h 570727"/>
              <a:gd name="connsiteX0" fmla="*/ 0 w 5505450"/>
              <a:gd name="connsiteY0" fmla="*/ 184701 h 570624"/>
              <a:gd name="connsiteX1" fmla="*/ 228600 w 5505450"/>
              <a:gd name="connsiteY1" fmla="*/ 184701 h 570624"/>
              <a:gd name="connsiteX2" fmla="*/ 438150 w 5505450"/>
              <a:gd name="connsiteY2" fmla="*/ 203751 h 570624"/>
              <a:gd name="connsiteX3" fmla="*/ 698727 w 5505450"/>
              <a:gd name="connsiteY3" fmla="*/ 299001 h 570624"/>
              <a:gd name="connsiteX4" fmla="*/ 940254 w 5505450"/>
              <a:gd name="connsiteY4" fmla="*/ 413301 h 570624"/>
              <a:gd name="connsiteX5" fmla="*/ 1196073 w 5505450"/>
              <a:gd name="connsiteY5" fmla="*/ 565701 h 570624"/>
              <a:gd name="connsiteX6" fmla="*/ 1488627 w 5505450"/>
              <a:gd name="connsiteY6" fmla="*/ 527601 h 570624"/>
              <a:gd name="connsiteX7" fmla="*/ 1825405 w 5505450"/>
              <a:gd name="connsiteY7" fmla="*/ 470451 h 570624"/>
              <a:gd name="connsiteX8" fmla="*/ 2265600 w 5505450"/>
              <a:gd name="connsiteY8" fmla="*/ 165651 h 570624"/>
              <a:gd name="connsiteX9" fmla="*/ 2505082 w 5505450"/>
              <a:gd name="connsiteY9" fmla="*/ 32301 h 570624"/>
              <a:gd name="connsiteX10" fmla="*/ 2879277 w 5505450"/>
              <a:gd name="connsiteY10" fmla="*/ 108501 h 570624"/>
              <a:gd name="connsiteX11" fmla="*/ 3266400 w 5505450"/>
              <a:gd name="connsiteY11" fmla="*/ 337101 h 570624"/>
              <a:gd name="connsiteX12" fmla="*/ 3732016 w 5505450"/>
              <a:gd name="connsiteY12" fmla="*/ 395775 h 570624"/>
              <a:gd name="connsiteX13" fmla="*/ 3974412 w 5505450"/>
              <a:gd name="connsiteY13" fmla="*/ 244899 h 570624"/>
              <a:gd name="connsiteX14" fmla="*/ 3994730 w 5505450"/>
              <a:gd name="connsiteY14" fmla="*/ 4107 h 570624"/>
              <a:gd name="connsiteX15" fmla="*/ 4380631 w 5505450"/>
              <a:gd name="connsiteY15" fmla="*/ 461307 h 570624"/>
              <a:gd name="connsiteX16" fmla="*/ 4596820 w 5505450"/>
              <a:gd name="connsiteY16" fmla="*/ 58971 h 570624"/>
              <a:gd name="connsiteX17" fmla="*/ 4826290 w 5505450"/>
              <a:gd name="connsiteY17" fmla="*/ 534459 h 570624"/>
              <a:gd name="connsiteX18" fmla="*/ 4979560 w 5505450"/>
              <a:gd name="connsiteY18" fmla="*/ 186987 h 570624"/>
              <a:gd name="connsiteX19" fmla="*/ 5183339 w 5505450"/>
              <a:gd name="connsiteY19" fmla="*/ 552747 h 570624"/>
              <a:gd name="connsiteX20" fmla="*/ 5505450 w 5505450"/>
              <a:gd name="connsiteY20" fmla="*/ 260901 h 570624"/>
              <a:gd name="connsiteX0" fmla="*/ 0 w 5505450"/>
              <a:gd name="connsiteY0" fmla="*/ 202742 h 588665"/>
              <a:gd name="connsiteX1" fmla="*/ 228600 w 5505450"/>
              <a:gd name="connsiteY1" fmla="*/ 202742 h 588665"/>
              <a:gd name="connsiteX2" fmla="*/ 438150 w 5505450"/>
              <a:gd name="connsiteY2" fmla="*/ 221792 h 588665"/>
              <a:gd name="connsiteX3" fmla="*/ 698727 w 5505450"/>
              <a:gd name="connsiteY3" fmla="*/ 317042 h 588665"/>
              <a:gd name="connsiteX4" fmla="*/ 940254 w 5505450"/>
              <a:gd name="connsiteY4" fmla="*/ 431342 h 588665"/>
              <a:gd name="connsiteX5" fmla="*/ 1196073 w 5505450"/>
              <a:gd name="connsiteY5" fmla="*/ 583742 h 588665"/>
              <a:gd name="connsiteX6" fmla="*/ 1488627 w 5505450"/>
              <a:gd name="connsiteY6" fmla="*/ 545642 h 588665"/>
              <a:gd name="connsiteX7" fmla="*/ 1825405 w 5505450"/>
              <a:gd name="connsiteY7" fmla="*/ 488492 h 588665"/>
              <a:gd name="connsiteX8" fmla="*/ 2265600 w 5505450"/>
              <a:gd name="connsiteY8" fmla="*/ 183692 h 588665"/>
              <a:gd name="connsiteX9" fmla="*/ 2505082 w 5505450"/>
              <a:gd name="connsiteY9" fmla="*/ 50342 h 588665"/>
              <a:gd name="connsiteX10" fmla="*/ 2879277 w 5505450"/>
              <a:gd name="connsiteY10" fmla="*/ 126542 h 588665"/>
              <a:gd name="connsiteX11" fmla="*/ 3266400 w 5505450"/>
              <a:gd name="connsiteY11" fmla="*/ 355142 h 588665"/>
              <a:gd name="connsiteX12" fmla="*/ 3732016 w 5505450"/>
              <a:gd name="connsiteY12" fmla="*/ 413816 h 588665"/>
              <a:gd name="connsiteX13" fmla="*/ 3974412 w 5505450"/>
              <a:gd name="connsiteY13" fmla="*/ 262940 h 588665"/>
              <a:gd name="connsiteX14" fmla="*/ 4218114 w 5505450"/>
              <a:gd name="connsiteY14" fmla="*/ 3860 h 588665"/>
              <a:gd name="connsiteX15" fmla="*/ 4380631 w 5505450"/>
              <a:gd name="connsiteY15" fmla="*/ 479348 h 588665"/>
              <a:gd name="connsiteX16" fmla="*/ 4596820 w 5505450"/>
              <a:gd name="connsiteY16" fmla="*/ 77012 h 588665"/>
              <a:gd name="connsiteX17" fmla="*/ 4826290 w 5505450"/>
              <a:gd name="connsiteY17" fmla="*/ 552500 h 588665"/>
              <a:gd name="connsiteX18" fmla="*/ 4979560 w 5505450"/>
              <a:gd name="connsiteY18" fmla="*/ 205028 h 588665"/>
              <a:gd name="connsiteX19" fmla="*/ 5183339 w 5505450"/>
              <a:gd name="connsiteY19" fmla="*/ 570788 h 588665"/>
              <a:gd name="connsiteX20" fmla="*/ 5505450 w 5505450"/>
              <a:gd name="connsiteY20" fmla="*/ 278942 h 58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88665">
                <a:moveTo>
                  <a:pt x="0" y="202742"/>
                </a:moveTo>
                <a:cubicBezTo>
                  <a:pt x="46037" y="209092"/>
                  <a:pt x="155575" y="199567"/>
                  <a:pt x="228600" y="202742"/>
                </a:cubicBezTo>
                <a:cubicBezTo>
                  <a:pt x="301625" y="205917"/>
                  <a:pt x="359795" y="202742"/>
                  <a:pt x="438150" y="221792"/>
                </a:cubicBezTo>
                <a:cubicBezTo>
                  <a:pt x="516505" y="240842"/>
                  <a:pt x="615043" y="282117"/>
                  <a:pt x="698727" y="317042"/>
                </a:cubicBezTo>
                <a:cubicBezTo>
                  <a:pt x="782411" y="351967"/>
                  <a:pt x="857363" y="386892"/>
                  <a:pt x="940254" y="431342"/>
                </a:cubicBezTo>
                <a:cubicBezTo>
                  <a:pt x="1023145" y="475792"/>
                  <a:pt x="1104678" y="564692"/>
                  <a:pt x="1196073" y="583742"/>
                </a:cubicBezTo>
                <a:cubicBezTo>
                  <a:pt x="1287469" y="602792"/>
                  <a:pt x="1383738" y="561517"/>
                  <a:pt x="1488627" y="545642"/>
                </a:cubicBezTo>
                <a:cubicBezTo>
                  <a:pt x="1593516" y="529767"/>
                  <a:pt x="1695910" y="548817"/>
                  <a:pt x="1825405" y="488492"/>
                </a:cubicBezTo>
                <a:cubicBezTo>
                  <a:pt x="1954901" y="428167"/>
                  <a:pt x="2152321" y="256717"/>
                  <a:pt x="2265600" y="183692"/>
                </a:cubicBezTo>
                <a:cubicBezTo>
                  <a:pt x="2378879" y="110667"/>
                  <a:pt x="2402803" y="59867"/>
                  <a:pt x="2505082" y="50342"/>
                </a:cubicBezTo>
                <a:cubicBezTo>
                  <a:pt x="2607361" y="40817"/>
                  <a:pt x="2752391" y="75742"/>
                  <a:pt x="2879277" y="126542"/>
                </a:cubicBezTo>
                <a:cubicBezTo>
                  <a:pt x="3006163" y="177342"/>
                  <a:pt x="3124277" y="307263"/>
                  <a:pt x="3266400" y="355142"/>
                </a:cubicBezTo>
                <a:cubicBezTo>
                  <a:pt x="3408523" y="403021"/>
                  <a:pt x="3614014" y="429183"/>
                  <a:pt x="3732016" y="413816"/>
                </a:cubicBezTo>
                <a:cubicBezTo>
                  <a:pt x="3850018" y="398449"/>
                  <a:pt x="3893396" y="331266"/>
                  <a:pt x="3974412" y="262940"/>
                </a:cubicBezTo>
                <a:cubicBezTo>
                  <a:pt x="4055428" y="194614"/>
                  <a:pt x="4150411" y="-32208"/>
                  <a:pt x="4218114" y="3860"/>
                </a:cubicBezTo>
                <a:cubicBezTo>
                  <a:pt x="4285817" y="39928"/>
                  <a:pt x="4317513" y="467156"/>
                  <a:pt x="4380631" y="479348"/>
                </a:cubicBezTo>
                <a:cubicBezTo>
                  <a:pt x="4443749" y="491540"/>
                  <a:pt x="4522544" y="64820"/>
                  <a:pt x="4596820" y="77012"/>
                </a:cubicBezTo>
                <a:cubicBezTo>
                  <a:pt x="4671096" y="89204"/>
                  <a:pt x="4762500" y="531164"/>
                  <a:pt x="4826290" y="552500"/>
                </a:cubicBezTo>
                <a:cubicBezTo>
                  <a:pt x="4890080" y="573836"/>
                  <a:pt x="4920052" y="201980"/>
                  <a:pt x="4979560" y="205028"/>
                </a:cubicBezTo>
                <a:cubicBezTo>
                  <a:pt x="5039068" y="208076"/>
                  <a:pt x="5095691" y="558469"/>
                  <a:pt x="5183339" y="570788"/>
                </a:cubicBezTo>
                <a:cubicBezTo>
                  <a:pt x="5270987" y="583107"/>
                  <a:pt x="5505450" y="278942"/>
                  <a:pt x="5505450" y="2789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00060" y="3726177"/>
            <a:ext cx="3006090" cy="59817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0 h 381000"/>
              <a:gd name="connsiteX1" fmla="*/ 339852 w 2914650"/>
              <a:gd name="connsiteY1" fmla="*/ 166878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139616 h 520616"/>
              <a:gd name="connsiteX1" fmla="*/ 339852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9616 h 520616"/>
              <a:gd name="connsiteX1" fmla="*/ 650748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2419350 w 2914650"/>
              <a:gd name="connsiteY4" fmla="*/ 462589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1541526 w 2914650"/>
              <a:gd name="connsiteY4" fmla="*/ 133405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3006090"/>
              <a:gd name="connsiteY0" fmla="*/ 248469 h 519741"/>
              <a:gd name="connsiteX1" fmla="*/ 742188 w 3006090"/>
              <a:gd name="connsiteY1" fmla="*/ 305619 h 519741"/>
              <a:gd name="connsiteX2" fmla="*/ 1039368 w 3006090"/>
              <a:gd name="connsiteY2" fmla="*/ 57 h 519741"/>
              <a:gd name="connsiteX3" fmla="*/ 1267206 w 3006090"/>
              <a:gd name="connsiteY3" fmla="*/ 333051 h 519741"/>
              <a:gd name="connsiteX4" fmla="*/ 1632966 w 3006090"/>
              <a:gd name="connsiteY4" fmla="*/ 133407 h 519741"/>
              <a:gd name="connsiteX5" fmla="*/ 3006090 w 3006090"/>
              <a:gd name="connsiteY5" fmla="*/ 519741 h 519741"/>
              <a:gd name="connsiteX6" fmla="*/ 3006090 w 3006090"/>
              <a:gd name="connsiteY6" fmla="*/ 519741 h 519741"/>
              <a:gd name="connsiteX0" fmla="*/ 0 w 3006090"/>
              <a:gd name="connsiteY0" fmla="*/ 341745 h 613017"/>
              <a:gd name="connsiteX1" fmla="*/ 358140 w 3006090"/>
              <a:gd name="connsiteY1" fmla="*/ 14847 h 613017"/>
              <a:gd name="connsiteX2" fmla="*/ 1039368 w 3006090"/>
              <a:gd name="connsiteY2" fmla="*/ 93333 h 613017"/>
              <a:gd name="connsiteX3" fmla="*/ 1267206 w 3006090"/>
              <a:gd name="connsiteY3" fmla="*/ 426327 h 613017"/>
              <a:gd name="connsiteX4" fmla="*/ 1632966 w 3006090"/>
              <a:gd name="connsiteY4" fmla="*/ 226683 h 613017"/>
              <a:gd name="connsiteX5" fmla="*/ 3006090 w 3006090"/>
              <a:gd name="connsiteY5" fmla="*/ 613017 h 613017"/>
              <a:gd name="connsiteX6" fmla="*/ 3006090 w 3006090"/>
              <a:gd name="connsiteY6" fmla="*/ 613017 h 613017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267206 w 3006090"/>
              <a:gd name="connsiteY3" fmla="*/ 411484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230630 w 3006090"/>
              <a:gd name="connsiteY4" fmla="*/ 376432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358646 w 3006090"/>
              <a:gd name="connsiteY4" fmla="*/ 431296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6090" h="598174">
                <a:moveTo>
                  <a:pt x="0" y="326902"/>
                </a:moveTo>
                <a:cubicBezTo>
                  <a:pt x="254000" y="339602"/>
                  <a:pt x="242824" y="-1266"/>
                  <a:pt x="358140" y="4"/>
                </a:cubicBezTo>
                <a:cubicBezTo>
                  <a:pt x="473456" y="1274"/>
                  <a:pt x="583057" y="320806"/>
                  <a:pt x="691896" y="334522"/>
                </a:cubicBezTo>
                <a:cubicBezTo>
                  <a:pt x="800735" y="348238"/>
                  <a:pt x="900049" y="66171"/>
                  <a:pt x="1011174" y="82300"/>
                </a:cubicBezTo>
                <a:cubicBezTo>
                  <a:pt x="1122299" y="98429"/>
                  <a:pt x="1026160" y="345317"/>
                  <a:pt x="1358646" y="431296"/>
                </a:cubicBezTo>
                <a:cubicBezTo>
                  <a:pt x="1691132" y="517275"/>
                  <a:pt x="2731516" y="570361"/>
                  <a:pt x="3006090" y="598174"/>
                </a:cubicBezTo>
                <a:lnTo>
                  <a:pt x="3006090" y="598174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72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3437377" y="906359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3" grpId="0"/>
      <p:bldP spid="43" grpId="1"/>
      <p:bldP spid="43" grpId="2"/>
      <p:bldP spid="44" grpId="0"/>
      <p:bldP spid="44" grpId="1"/>
      <p:bldP spid="44" grpId="2"/>
      <p:bldP spid="57" grpId="0" animBg="1"/>
      <p:bldP spid="57" grpId="1" animBg="1"/>
      <p:bldP spid="57" grpId="3" animBg="1"/>
      <p:bldP spid="57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grpSp>
        <p:nvGrpSpPr>
          <p:cNvPr id="28" name="组 27"/>
          <p:cNvGrpSpPr/>
          <p:nvPr/>
        </p:nvGrpSpPr>
        <p:grpSpPr>
          <a:xfrm>
            <a:off x="838200" y="2649972"/>
            <a:ext cx="10907110" cy="3876952"/>
            <a:chOff x="838200" y="2649972"/>
            <a:chExt cx="10907110" cy="3876952"/>
          </a:xfrm>
        </p:grpSpPr>
        <p:sp>
          <p:nvSpPr>
            <p:cNvPr id="8" name="椭圆 7"/>
            <p:cNvSpPr/>
            <p:nvPr/>
          </p:nvSpPr>
          <p:spPr>
            <a:xfrm>
              <a:off x="838200" y="28377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20766" y="3257468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0600" y="29901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71808" y="3137339"/>
              <a:ext cx="1558159" cy="809300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62865" y="2827273"/>
              <a:ext cx="1828796" cy="719969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5478" y="2649972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79440" y="3004704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5659821" y="2963917"/>
              <a:ext cx="4650827" cy="520262"/>
            </a:xfrm>
            <a:custGeom>
              <a:avLst/>
              <a:gdLst>
                <a:gd name="connsiteX0" fmla="*/ 189186 w 4650827"/>
                <a:gd name="connsiteY0" fmla="*/ 220717 h 520262"/>
                <a:gd name="connsiteX1" fmla="*/ 693682 w 4650827"/>
                <a:gd name="connsiteY1" fmla="*/ 236483 h 520262"/>
                <a:gd name="connsiteX2" fmla="*/ 1150882 w 4650827"/>
                <a:gd name="connsiteY2" fmla="*/ 63062 h 520262"/>
                <a:gd name="connsiteX3" fmla="*/ 1466193 w 4650827"/>
                <a:gd name="connsiteY3" fmla="*/ 47297 h 520262"/>
                <a:gd name="connsiteX4" fmla="*/ 1828800 w 4650827"/>
                <a:gd name="connsiteY4" fmla="*/ 94593 h 520262"/>
                <a:gd name="connsiteX5" fmla="*/ 2065282 w 4650827"/>
                <a:gd name="connsiteY5" fmla="*/ 0 h 520262"/>
                <a:gd name="connsiteX6" fmla="*/ 2380593 w 4650827"/>
                <a:gd name="connsiteY6" fmla="*/ 63062 h 520262"/>
                <a:gd name="connsiteX7" fmla="*/ 2790496 w 4650827"/>
                <a:gd name="connsiteY7" fmla="*/ 0 h 520262"/>
                <a:gd name="connsiteX8" fmla="*/ 3105807 w 4650827"/>
                <a:gd name="connsiteY8" fmla="*/ 0 h 520262"/>
                <a:gd name="connsiteX9" fmla="*/ 3310758 w 4650827"/>
                <a:gd name="connsiteY9" fmla="*/ 31531 h 520262"/>
                <a:gd name="connsiteX10" fmla="*/ 3421117 w 4650827"/>
                <a:gd name="connsiteY10" fmla="*/ 78828 h 520262"/>
                <a:gd name="connsiteX11" fmla="*/ 3673365 w 4650827"/>
                <a:gd name="connsiteY11" fmla="*/ 141890 h 520262"/>
                <a:gd name="connsiteX12" fmla="*/ 3909848 w 4650827"/>
                <a:gd name="connsiteY12" fmla="*/ 126124 h 520262"/>
                <a:gd name="connsiteX13" fmla="*/ 4209393 w 4650827"/>
                <a:gd name="connsiteY13" fmla="*/ 31531 h 520262"/>
                <a:gd name="connsiteX14" fmla="*/ 4461641 w 4650827"/>
                <a:gd name="connsiteY14" fmla="*/ 31531 h 520262"/>
                <a:gd name="connsiteX15" fmla="*/ 4650827 w 4650827"/>
                <a:gd name="connsiteY15" fmla="*/ 63062 h 520262"/>
                <a:gd name="connsiteX16" fmla="*/ 4650827 w 4650827"/>
                <a:gd name="connsiteY16" fmla="*/ 63062 h 520262"/>
                <a:gd name="connsiteX17" fmla="*/ 4240924 w 4650827"/>
                <a:gd name="connsiteY17" fmla="*/ 110359 h 520262"/>
                <a:gd name="connsiteX18" fmla="*/ 4035972 w 4650827"/>
                <a:gd name="connsiteY18" fmla="*/ 204952 h 520262"/>
                <a:gd name="connsiteX19" fmla="*/ 3831020 w 4650827"/>
                <a:gd name="connsiteY19" fmla="*/ 283780 h 520262"/>
                <a:gd name="connsiteX20" fmla="*/ 3515710 w 4650827"/>
                <a:gd name="connsiteY20" fmla="*/ 236483 h 520262"/>
                <a:gd name="connsiteX21" fmla="*/ 3137338 w 4650827"/>
                <a:gd name="connsiteY21" fmla="*/ 110359 h 520262"/>
                <a:gd name="connsiteX22" fmla="*/ 2853558 w 4650827"/>
                <a:gd name="connsiteY22" fmla="*/ 110359 h 520262"/>
                <a:gd name="connsiteX23" fmla="*/ 2427889 w 4650827"/>
                <a:gd name="connsiteY23" fmla="*/ 173421 h 520262"/>
                <a:gd name="connsiteX24" fmla="*/ 1907627 w 4650827"/>
                <a:gd name="connsiteY24" fmla="*/ 252249 h 520262"/>
                <a:gd name="connsiteX25" fmla="*/ 1513489 w 4650827"/>
                <a:gd name="connsiteY25" fmla="*/ 299545 h 520262"/>
                <a:gd name="connsiteX26" fmla="*/ 1119351 w 4650827"/>
                <a:gd name="connsiteY26" fmla="*/ 425669 h 520262"/>
                <a:gd name="connsiteX27" fmla="*/ 835572 w 4650827"/>
                <a:gd name="connsiteY27" fmla="*/ 520262 h 520262"/>
                <a:gd name="connsiteX28" fmla="*/ 378372 w 4650827"/>
                <a:gd name="connsiteY28" fmla="*/ 409904 h 520262"/>
                <a:gd name="connsiteX29" fmla="*/ 0 w 4650827"/>
                <a:gd name="connsiteY29" fmla="*/ 409904 h 520262"/>
                <a:gd name="connsiteX30" fmla="*/ 189186 w 4650827"/>
                <a:gd name="connsiteY30" fmla="*/ 220717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0827" h="520262">
                  <a:moveTo>
                    <a:pt x="189186" y="220717"/>
                  </a:moveTo>
                  <a:lnTo>
                    <a:pt x="693682" y="236483"/>
                  </a:lnTo>
                  <a:lnTo>
                    <a:pt x="1150882" y="63062"/>
                  </a:lnTo>
                  <a:lnTo>
                    <a:pt x="1466193" y="47297"/>
                  </a:lnTo>
                  <a:lnTo>
                    <a:pt x="1828800" y="94593"/>
                  </a:lnTo>
                  <a:lnTo>
                    <a:pt x="2065282" y="0"/>
                  </a:lnTo>
                  <a:lnTo>
                    <a:pt x="2380593" y="63062"/>
                  </a:lnTo>
                  <a:lnTo>
                    <a:pt x="2790496" y="0"/>
                  </a:lnTo>
                  <a:lnTo>
                    <a:pt x="3105807" y="0"/>
                  </a:lnTo>
                  <a:lnTo>
                    <a:pt x="3310758" y="31531"/>
                  </a:lnTo>
                  <a:lnTo>
                    <a:pt x="3421117" y="78828"/>
                  </a:lnTo>
                  <a:lnTo>
                    <a:pt x="3673365" y="141890"/>
                  </a:lnTo>
                  <a:lnTo>
                    <a:pt x="3909848" y="126124"/>
                  </a:lnTo>
                  <a:lnTo>
                    <a:pt x="4209393" y="31531"/>
                  </a:lnTo>
                  <a:lnTo>
                    <a:pt x="4461641" y="31531"/>
                  </a:lnTo>
                  <a:lnTo>
                    <a:pt x="4650827" y="63062"/>
                  </a:lnTo>
                  <a:lnTo>
                    <a:pt x="4650827" y="63062"/>
                  </a:lnTo>
                  <a:lnTo>
                    <a:pt x="4240924" y="110359"/>
                  </a:lnTo>
                  <a:lnTo>
                    <a:pt x="4035972" y="204952"/>
                  </a:lnTo>
                  <a:lnTo>
                    <a:pt x="3831020" y="283780"/>
                  </a:lnTo>
                  <a:lnTo>
                    <a:pt x="3515710" y="236483"/>
                  </a:lnTo>
                  <a:lnTo>
                    <a:pt x="3137338" y="110359"/>
                  </a:lnTo>
                  <a:lnTo>
                    <a:pt x="2853558" y="110359"/>
                  </a:lnTo>
                  <a:lnTo>
                    <a:pt x="2427889" y="173421"/>
                  </a:lnTo>
                  <a:lnTo>
                    <a:pt x="1907627" y="252249"/>
                  </a:lnTo>
                  <a:lnTo>
                    <a:pt x="1513489" y="299545"/>
                  </a:lnTo>
                  <a:lnTo>
                    <a:pt x="1119351" y="425669"/>
                  </a:lnTo>
                  <a:lnTo>
                    <a:pt x="835572" y="520262"/>
                  </a:lnTo>
                  <a:lnTo>
                    <a:pt x="378372" y="409904"/>
                  </a:lnTo>
                  <a:lnTo>
                    <a:pt x="0" y="409904"/>
                  </a:lnTo>
                  <a:lnTo>
                    <a:pt x="189186" y="220717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5076497" y="3342290"/>
              <a:ext cx="6069724" cy="1340069"/>
            </a:xfrm>
            <a:custGeom>
              <a:avLst/>
              <a:gdLst>
                <a:gd name="connsiteX0" fmla="*/ 0 w 6069724"/>
                <a:gd name="connsiteY0" fmla="*/ 63062 h 1340069"/>
                <a:gd name="connsiteX1" fmla="*/ 252248 w 6069724"/>
                <a:gd name="connsiteY1" fmla="*/ 662151 h 1340069"/>
                <a:gd name="connsiteX2" fmla="*/ 346841 w 6069724"/>
                <a:gd name="connsiteY2" fmla="*/ 898634 h 1340069"/>
                <a:gd name="connsiteX3" fmla="*/ 504496 w 6069724"/>
                <a:gd name="connsiteY3" fmla="*/ 1166648 h 1340069"/>
                <a:gd name="connsiteX4" fmla="*/ 614855 w 6069724"/>
                <a:gd name="connsiteY4" fmla="*/ 1340069 h 1340069"/>
                <a:gd name="connsiteX5" fmla="*/ 1292772 w 6069724"/>
                <a:gd name="connsiteY5" fmla="*/ 1182413 h 1340069"/>
                <a:gd name="connsiteX6" fmla="*/ 1686910 w 6069724"/>
                <a:gd name="connsiteY6" fmla="*/ 1182413 h 1340069"/>
                <a:gd name="connsiteX7" fmla="*/ 1923393 w 6069724"/>
                <a:gd name="connsiteY7" fmla="*/ 1024758 h 1340069"/>
                <a:gd name="connsiteX8" fmla="*/ 2286000 w 6069724"/>
                <a:gd name="connsiteY8" fmla="*/ 1103586 h 1340069"/>
                <a:gd name="connsiteX9" fmla="*/ 2664372 w 6069724"/>
                <a:gd name="connsiteY9" fmla="*/ 882869 h 1340069"/>
                <a:gd name="connsiteX10" fmla="*/ 2932386 w 6069724"/>
                <a:gd name="connsiteY10" fmla="*/ 835572 h 1340069"/>
                <a:gd name="connsiteX11" fmla="*/ 3294993 w 6069724"/>
                <a:gd name="connsiteY11" fmla="*/ 725213 h 1340069"/>
                <a:gd name="connsiteX12" fmla="*/ 3689131 w 6069724"/>
                <a:gd name="connsiteY12" fmla="*/ 646386 h 1340069"/>
                <a:gd name="connsiteX13" fmla="*/ 4130565 w 6069724"/>
                <a:gd name="connsiteY13" fmla="*/ 772510 h 1340069"/>
                <a:gd name="connsiteX14" fmla="*/ 4855779 w 6069724"/>
                <a:gd name="connsiteY14" fmla="*/ 409903 h 1340069"/>
                <a:gd name="connsiteX15" fmla="*/ 5360275 w 6069724"/>
                <a:gd name="connsiteY15" fmla="*/ 536027 h 1340069"/>
                <a:gd name="connsiteX16" fmla="*/ 5754413 w 6069724"/>
                <a:gd name="connsiteY16" fmla="*/ 457200 h 1340069"/>
                <a:gd name="connsiteX17" fmla="*/ 6022427 w 6069724"/>
                <a:gd name="connsiteY17" fmla="*/ 441434 h 1340069"/>
                <a:gd name="connsiteX18" fmla="*/ 6069724 w 6069724"/>
                <a:gd name="connsiteY18" fmla="*/ 394138 h 1340069"/>
                <a:gd name="connsiteX19" fmla="*/ 5770179 w 6069724"/>
                <a:gd name="connsiteY19" fmla="*/ 220717 h 1340069"/>
                <a:gd name="connsiteX20" fmla="*/ 5218386 w 6069724"/>
                <a:gd name="connsiteY20" fmla="*/ 157655 h 1340069"/>
                <a:gd name="connsiteX21" fmla="*/ 5123793 w 6069724"/>
                <a:gd name="connsiteY21" fmla="*/ 78827 h 1340069"/>
                <a:gd name="connsiteX22" fmla="*/ 4792717 w 6069724"/>
                <a:gd name="connsiteY22" fmla="*/ 110358 h 1340069"/>
                <a:gd name="connsiteX23" fmla="*/ 4572000 w 6069724"/>
                <a:gd name="connsiteY23" fmla="*/ 283779 h 1340069"/>
                <a:gd name="connsiteX24" fmla="*/ 4035972 w 6069724"/>
                <a:gd name="connsiteY24" fmla="*/ 189186 h 1340069"/>
                <a:gd name="connsiteX25" fmla="*/ 3421117 w 6069724"/>
                <a:gd name="connsiteY25" fmla="*/ 94593 h 1340069"/>
                <a:gd name="connsiteX26" fmla="*/ 2680137 w 6069724"/>
                <a:gd name="connsiteY26" fmla="*/ 283779 h 1340069"/>
                <a:gd name="connsiteX27" fmla="*/ 2096813 w 6069724"/>
                <a:gd name="connsiteY27" fmla="*/ 409903 h 1340069"/>
                <a:gd name="connsiteX28" fmla="*/ 1418896 w 6069724"/>
                <a:gd name="connsiteY28" fmla="*/ 567558 h 1340069"/>
                <a:gd name="connsiteX29" fmla="*/ 930165 w 6069724"/>
                <a:gd name="connsiteY29" fmla="*/ 614855 h 1340069"/>
                <a:gd name="connsiteX30" fmla="*/ 409903 w 6069724"/>
                <a:gd name="connsiteY30" fmla="*/ 614855 h 1340069"/>
                <a:gd name="connsiteX31" fmla="*/ 173420 w 6069724"/>
                <a:gd name="connsiteY31" fmla="*/ 331076 h 1340069"/>
                <a:gd name="connsiteX32" fmla="*/ 141889 w 6069724"/>
                <a:gd name="connsiteY32" fmla="*/ 0 h 1340069"/>
                <a:gd name="connsiteX33" fmla="*/ 0 w 6069724"/>
                <a:gd name="connsiteY33" fmla="*/ 63062 h 13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9724" h="1340069">
                  <a:moveTo>
                    <a:pt x="0" y="63062"/>
                  </a:moveTo>
                  <a:lnTo>
                    <a:pt x="252248" y="662151"/>
                  </a:lnTo>
                  <a:lnTo>
                    <a:pt x="346841" y="898634"/>
                  </a:lnTo>
                  <a:lnTo>
                    <a:pt x="504496" y="1166648"/>
                  </a:lnTo>
                  <a:lnTo>
                    <a:pt x="614855" y="1340069"/>
                  </a:lnTo>
                  <a:lnTo>
                    <a:pt x="1292772" y="1182413"/>
                  </a:lnTo>
                  <a:lnTo>
                    <a:pt x="1686910" y="1182413"/>
                  </a:lnTo>
                  <a:lnTo>
                    <a:pt x="1923393" y="1024758"/>
                  </a:lnTo>
                  <a:lnTo>
                    <a:pt x="2286000" y="1103586"/>
                  </a:lnTo>
                  <a:lnTo>
                    <a:pt x="2664372" y="882869"/>
                  </a:lnTo>
                  <a:lnTo>
                    <a:pt x="2932386" y="835572"/>
                  </a:lnTo>
                  <a:lnTo>
                    <a:pt x="3294993" y="725213"/>
                  </a:lnTo>
                  <a:lnTo>
                    <a:pt x="3689131" y="646386"/>
                  </a:lnTo>
                  <a:lnTo>
                    <a:pt x="4130565" y="772510"/>
                  </a:lnTo>
                  <a:lnTo>
                    <a:pt x="4855779" y="409903"/>
                  </a:lnTo>
                  <a:lnTo>
                    <a:pt x="5360275" y="536027"/>
                  </a:lnTo>
                  <a:lnTo>
                    <a:pt x="5754413" y="457200"/>
                  </a:lnTo>
                  <a:lnTo>
                    <a:pt x="6022427" y="441434"/>
                  </a:lnTo>
                  <a:lnTo>
                    <a:pt x="6069724" y="394138"/>
                  </a:lnTo>
                  <a:lnTo>
                    <a:pt x="5770179" y="220717"/>
                  </a:lnTo>
                  <a:lnTo>
                    <a:pt x="5218386" y="157655"/>
                  </a:lnTo>
                  <a:lnTo>
                    <a:pt x="5123793" y="78827"/>
                  </a:lnTo>
                  <a:lnTo>
                    <a:pt x="4792717" y="110358"/>
                  </a:lnTo>
                  <a:lnTo>
                    <a:pt x="4572000" y="283779"/>
                  </a:lnTo>
                  <a:lnTo>
                    <a:pt x="4035972" y="189186"/>
                  </a:lnTo>
                  <a:lnTo>
                    <a:pt x="3421117" y="94593"/>
                  </a:lnTo>
                  <a:lnTo>
                    <a:pt x="2680137" y="283779"/>
                  </a:lnTo>
                  <a:lnTo>
                    <a:pt x="2096813" y="409903"/>
                  </a:lnTo>
                  <a:lnTo>
                    <a:pt x="1418896" y="567558"/>
                  </a:lnTo>
                  <a:lnTo>
                    <a:pt x="930165" y="614855"/>
                  </a:lnTo>
                  <a:lnTo>
                    <a:pt x="409903" y="614855"/>
                  </a:lnTo>
                  <a:lnTo>
                    <a:pt x="173420" y="331076"/>
                  </a:lnTo>
                  <a:lnTo>
                    <a:pt x="141889" y="0"/>
                  </a:lnTo>
                  <a:lnTo>
                    <a:pt x="0" y="63062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4398579" y="3499945"/>
              <a:ext cx="1418897" cy="1213945"/>
            </a:xfrm>
            <a:custGeom>
              <a:avLst/>
              <a:gdLst>
                <a:gd name="connsiteX0" fmla="*/ 0 w 1418897"/>
                <a:gd name="connsiteY0" fmla="*/ 47296 h 1213945"/>
                <a:gd name="connsiteX1" fmla="*/ 173421 w 1418897"/>
                <a:gd name="connsiteY1" fmla="*/ 677917 h 1213945"/>
                <a:gd name="connsiteX2" fmla="*/ 283780 w 1418897"/>
                <a:gd name="connsiteY2" fmla="*/ 882869 h 1213945"/>
                <a:gd name="connsiteX3" fmla="*/ 441435 w 1418897"/>
                <a:gd name="connsiteY3" fmla="*/ 930165 h 1213945"/>
                <a:gd name="connsiteX4" fmla="*/ 804042 w 1418897"/>
                <a:gd name="connsiteY4" fmla="*/ 1024758 h 1213945"/>
                <a:gd name="connsiteX5" fmla="*/ 1008993 w 1418897"/>
                <a:gd name="connsiteY5" fmla="*/ 1213945 h 1213945"/>
                <a:gd name="connsiteX6" fmla="*/ 1418897 w 1418897"/>
                <a:gd name="connsiteY6" fmla="*/ 1198179 h 1213945"/>
                <a:gd name="connsiteX7" fmla="*/ 1418897 w 1418897"/>
                <a:gd name="connsiteY7" fmla="*/ 930165 h 1213945"/>
                <a:gd name="connsiteX8" fmla="*/ 1261242 w 1418897"/>
                <a:gd name="connsiteY8" fmla="*/ 709448 h 1213945"/>
                <a:gd name="connsiteX9" fmla="*/ 804042 w 1418897"/>
                <a:gd name="connsiteY9" fmla="*/ 740979 h 1213945"/>
                <a:gd name="connsiteX10" fmla="*/ 362607 w 1418897"/>
                <a:gd name="connsiteY10" fmla="*/ 756745 h 1213945"/>
                <a:gd name="connsiteX11" fmla="*/ 63062 w 1418897"/>
                <a:gd name="connsiteY11" fmla="*/ 0 h 1213945"/>
                <a:gd name="connsiteX12" fmla="*/ 0 w 1418897"/>
                <a:gd name="connsiteY12" fmla="*/ 47296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8897" h="1213945">
                  <a:moveTo>
                    <a:pt x="0" y="47296"/>
                  </a:moveTo>
                  <a:lnTo>
                    <a:pt x="173421" y="677917"/>
                  </a:lnTo>
                  <a:lnTo>
                    <a:pt x="283780" y="882869"/>
                  </a:lnTo>
                  <a:lnTo>
                    <a:pt x="441435" y="930165"/>
                  </a:lnTo>
                  <a:lnTo>
                    <a:pt x="804042" y="1024758"/>
                  </a:lnTo>
                  <a:lnTo>
                    <a:pt x="1008993" y="1213945"/>
                  </a:lnTo>
                  <a:lnTo>
                    <a:pt x="1418897" y="1198179"/>
                  </a:lnTo>
                  <a:lnTo>
                    <a:pt x="1418897" y="930165"/>
                  </a:lnTo>
                  <a:lnTo>
                    <a:pt x="1261242" y="709448"/>
                  </a:lnTo>
                  <a:lnTo>
                    <a:pt x="804042" y="740979"/>
                  </a:lnTo>
                  <a:lnTo>
                    <a:pt x="362607" y="756745"/>
                  </a:lnTo>
                  <a:lnTo>
                    <a:pt x="63062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470634" y="5234152"/>
              <a:ext cx="6274676" cy="1150882"/>
            </a:xfrm>
            <a:custGeom>
              <a:avLst/>
              <a:gdLst>
                <a:gd name="connsiteX0" fmla="*/ 662152 w 6274676"/>
                <a:gd name="connsiteY0" fmla="*/ 756745 h 1150882"/>
                <a:gd name="connsiteX1" fmla="*/ 1245476 w 6274676"/>
                <a:gd name="connsiteY1" fmla="*/ 725214 h 1150882"/>
                <a:gd name="connsiteX2" fmla="*/ 1466194 w 6274676"/>
                <a:gd name="connsiteY2" fmla="*/ 520262 h 1150882"/>
                <a:gd name="connsiteX3" fmla="*/ 1860332 w 6274676"/>
                <a:gd name="connsiteY3" fmla="*/ 630620 h 1150882"/>
                <a:gd name="connsiteX4" fmla="*/ 2065283 w 6274676"/>
                <a:gd name="connsiteY4" fmla="*/ 851338 h 1150882"/>
                <a:gd name="connsiteX5" fmla="*/ 2364828 w 6274676"/>
                <a:gd name="connsiteY5" fmla="*/ 1072055 h 1150882"/>
                <a:gd name="connsiteX6" fmla="*/ 3011214 w 6274676"/>
                <a:gd name="connsiteY6" fmla="*/ 1150882 h 1150882"/>
                <a:gd name="connsiteX7" fmla="*/ 3799490 w 6274676"/>
                <a:gd name="connsiteY7" fmla="*/ 930165 h 1150882"/>
                <a:gd name="connsiteX8" fmla="*/ 4193628 w 6274676"/>
                <a:gd name="connsiteY8" fmla="*/ 945931 h 1150882"/>
                <a:gd name="connsiteX9" fmla="*/ 4398580 w 6274676"/>
                <a:gd name="connsiteY9" fmla="*/ 882869 h 1150882"/>
                <a:gd name="connsiteX10" fmla="*/ 4776952 w 6274676"/>
                <a:gd name="connsiteY10" fmla="*/ 1040524 h 1150882"/>
                <a:gd name="connsiteX11" fmla="*/ 5139559 w 6274676"/>
                <a:gd name="connsiteY11" fmla="*/ 1150882 h 1150882"/>
                <a:gd name="connsiteX12" fmla="*/ 5517932 w 6274676"/>
                <a:gd name="connsiteY12" fmla="*/ 993227 h 1150882"/>
                <a:gd name="connsiteX13" fmla="*/ 5770180 w 6274676"/>
                <a:gd name="connsiteY13" fmla="*/ 677917 h 1150882"/>
                <a:gd name="connsiteX14" fmla="*/ 5975132 w 6274676"/>
                <a:gd name="connsiteY14" fmla="*/ 536027 h 1150882"/>
                <a:gd name="connsiteX15" fmla="*/ 6274676 w 6274676"/>
                <a:gd name="connsiteY15" fmla="*/ 599089 h 1150882"/>
                <a:gd name="connsiteX16" fmla="*/ 6258911 w 6274676"/>
                <a:gd name="connsiteY16" fmla="*/ 331076 h 1150882"/>
                <a:gd name="connsiteX17" fmla="*/ 6053959 w 6274676"/>
                <a:gd name="connsiteY17" fmla="*/ 299545 h 1150882"/>
                <a:gd name="connsiteX18" fmla="*/ 5754414 w 6274676"/>
                <a:gd name="connsiteY18" fmla="*/ 567558 h 1150882"/>
                <a:gd name="connsiteX19" fmla="*/ 5533697 w 6274676"/>
                <a:gd name="connsiteY19" fmla="*/ 709448 h 1150882"/>
                <a:gd name="connsiteX20" fmla="*/ 5171090 w 6274676"/>
                <a:gd name="connsiteY20" fmla="*/ 457200 h 1150882"/>
                <a:gd name="connsiteX21" fmla="*/ 4776952 w 6274676"/>
                <a:gd name="connsiteY21" fmla="*/ 362607 h 1150882"/>
                <a:gd name="connsiteX22" fmla="*/ 4335518 w 6274676"/>
                <a:gd name="connsiteY22" fmla="*/ 551793 h 1150882"/>
                <a:gd name="connsiteX23" fmla="*/ 3736428 w 6274676"/>
                <a:gd name="connsiteY23" fmla="*/ 646386 h 1150882"/>
                <a:gd name="connsiteX24" fmla="*/ 3279228 w 6274676"/>
                <a:gd name="connsiteY24" fmla="*/ 725214 h 1150882"/>
                <a:gd name="connsiteX25" fmla="*/ 2806263 w 6274676"/>
                <a:gd name="connsiteY25" fmla="*/ 740979 h 1150882"/>
                <a:gd name="connsiteX26" fmla="*/ 2317532 w 6274676"/>
                <a:gd name="connsiteY26" fmla="*/ 756745 h 1150882"/>
                <a:gd name="connsiteX27" fmla="*/ 2175642 w 6274676"/>
                <a:gd name="connsiteY27" fmla="*/ 756745 h 1150882"/>
                <a:gd name="connsiteX28" fmla="*/ 2017987 w 6274676"/>
                <a:gd name="connsiteY28" fmla="*/ 457200 h 1150882"/>
                <a:gd name="connsiteX29" fmla="*/ 2301766 w 6274676"/>
                <a:gd name="connsiteY29" fmla="*/ 268014 h 1150882"/>
                <a:gd name="connsiteX30" fmla="*/ 2554014 w 6274676"/>
                <a:gd name="connsiteY30" fmla="*/ 220717 h 1150882"/>
                <a:gd name="connsiteX31" fmla="*/ 2632842 w 6274676"/>
                <a:gd name="connsiteY31" fmla="*/ 220717 h 1150882"/>
                <a:gd name="connsiteX32" fmla="*/ 2916621 w 6274676"/>
                <a:gd name="connsiteY32" fmla="*/ 378372 h 1150882"/>
                <a:gd name="connsiteX33" fmla="*/ 3168869 w 6274676"/>
                <a:gd name="connsiteY33" fmla="*/ 409903 h 1150882"/>
                <a:gd name="connsiteX34" fmla="*/ 3468414 w 6274676"/>
                <a:gd name="connsiteY34" fmla="*/ 315310 h 1150882"/>
                <a:gd name="connsiteX35" fmla="*/ 3011214 w 6274676"/>
                <a:gd name="connsiteY35" fmla="*/ 283779 h 1150882"/>
                <a:gd name="connsiteX36" fmla="*/ 2396359 w 6274676"/>
                <a:gd name="connsiteY36" fmla="*/ 0 h 1150882"/>
                <a:gd name="connsiteX37" fmla="*/ 2096814 w 6274676"/>
                <a:gd name="connsiteY37" fmla="*/ 0 h 1150882"/>
                <a:gd name="connsiteX38" fmla="*/ 1813035 w 6274676"/>
                <a:gd name="connsiteY38" fmla="*/ 268014 h 1150882"/>
                <a:gd name="connsiteX39" fmla="*/ 1371600 w 6274676"/>
                <a:gd name="connsiteY39" fmla="*/ 394138 h 1150882"/>
                <a:gd name="connsiteX40" fmla="*/ 677918 w 6274676"/>
                <a:gd name="connsiteY40" fmla="*/ 378372 h 1150882"/>
                <a:gd name="connsiteX41" fmla="*/ 362607 w 6274676"/>
                <a:gd name="connsiteY41" fmla="*/ 677917 h 1150882"/>
                <a:gd name="connsiteX42" fmla="*/ 0 w 6274676"/>
                <a:gd name="connsiteY42" fmla="*/ 725214 h 1150882"/>
                <a:gd name="connsiteX43" fmla="*/ 15766 w 6274676"/>
                <a:gd name="connsiteY43" fmla="*/ 914400 h 1150882"/>
                <a:gd name="connsiteX44" fmla="*/ 283780 w 6274676"/>
                <a:gd name="connsiteY44" fmla="*/ 945931 h 1150882"/>
                <a:gd name="connsiteX45" fmla="*/ 662152 w 6274676"/>
                <a:gd name="connsiteY45" fmla="*/ 756745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274676" h="1150882">
                  <a:moveTo>
                    <a:pt x="662152" y="756745"/>
                  </a:moveTo>
                  <a:lnTo>
                    <a:pt x="1245476" y="725214"/>
                  </a:lnTo>
                  <a:lnTo>
                    <a:pt x="1466194" y="520262"/>
                  </a:lnTo>
                  <a:lnTo>
                    <a:pt x="1860332" y="630620"/>
                  </a:lnTo>
                  <a:lnTo>
                    <a:pt x="2065283" y="851338"/>
                  </a:lnTo>
                  <a:lnTo>
                    <a:pt x="2364828" y="1072055"/>
                  </a:lnTo>
                  <a:lnTo>
                    <a:pt x="3011214" y="1150882"/>
                  </a:lnTo>
                  <a:lnTo>
                    <a:pt x="3799490" y="930165"/>
                  </a:lnTo>
                  <a:lnTo>
                    <a:pt x="4193628" y="945931"/>
                  </a:lnTo>
                  <a:lnTo>
                    <a:pt x="4398580" y="882869"/>
                  </a:lnTo>
                  <a:lnTo>
                    <a:pt x="4776952" y="1040524"/>
                  </a:lnTo>
                  <a:lnTo>
                    <a:pt x="5139559" y="1150882"/>
                  </a:lnTo>
                  <a:lnTo>
                    <a:pt x="5517932" y="993227"/>
                  </a:lnTo>
                  <a:lnTo>
                    <a:pt x="5770180" y="677917"/>
                  </a:lnTo>
                  <a:lnTo>
                    <a:pt x="5975132" y="536027"/>
                  </a:lnTo>
                  <a:lnTo>
                    <a:pt x="6274676" y="599089"/>
                  </a:lnTo>
                  <a:lnTo>
                    <a:pt x="6258911" y="331076"/>
                  </a:lnTo>
                  <a:lnTo>
                    <a:pt x="6053959" y="299545"/>
                  </a:lnTo>
                  <a:lnTo>
                    <a:pt x="5754414" y="567558"/>
                  </a:lnTo>
                  <a:lnTo>
                    <a:pt x="5533697" y="709448"/>
                  </a:lnTo>
                  <a:lnTo>
                    <a:pt x="5171090" y="457200"/>
                  </a:lnTo>
                  <a:lnTo>
                    <a:pt x="4776952" y="362607"/>
                  </a:lnTo>
                  <a:lnTo>
                    <a:pt x="4335518" y="551793"/>
                  </a:lnTo>
                  <a:lnTo>
                    <a:pt x="3736428" y="646386"/>
                  </a:lnTo>
                  <a:lnTo>
                    <a:pt x="3279228" y="725214"/>
                  </a:lnTo>
                  <a:lnTo>
                    <a:pt x="2806263" y="740979"/>
                  </a:lnTo>
                  <a:lnTo>
                    <a:pt x="2317532" y="756745"/>
                  </a:lnTo>
                  <a:lnTo>
                    <a:pt x="2175642" y="756745"/>
                  </a:lnTo>
                  <a:lnTo>
                    <a:pt x="2017987" y="457200"/>
                  </a:lnTo>
                  <a:lnTo>
                    <a:pt x="2301766" y="268014"/>
                  </a:lnTo>
                  <a:lnTo>
                    <a:pt x="2554014" y="220717"/>
                  </a:lnTo>
                  <a:lnTo>
                    <a:pt x="2632842" y="220717"/>
                  </a:lnTo>
                  <a:lnTo>
                    <a:pt x="2916621" y="378372"/>
                  </a:lnTo>
                  <a:lnTo>
                    <a:pt x="3168869" y="409903"/>
                  </a:lnTo>
                  <a:lnTo>
                    <a:pt x="3468414" y="315310"/>
                  </a:lnTo>
                  <a:lnTo>
                    <a:pt x="3011214" y="283779"/>
                  </a:lnTo>
                  <a:lnTo>
                    <a:pt x="2396359" y="0"/>
                  </a:lnTo>
                  <a:lnTo>
                    <a:pt x="2096814" y="0"/>
                  </a:lnTo>
                  <a:lnTo>
                    <a:pt x="1813035" y="268014"/>
                  </a:lnTo>
                  <a:lnTo>
                    <a:pt x="1371600" y="394138"/>
                  </a:lnTo>
                  <a:lnTo>
                    <a:pt x="677918" y="378372"/>
                  </a:lnTo>
                  <a:lnTo>
                    <a:pt x="362607" y="677917"/>
                  </a:lnTo>
                  <a:lnTo>
                    <a:pt x="0" y="725214"/>
                  </a:lnTo>
                  <a:lnTo>
                    <a:pt x="15766" y="914400"/>
                  </a:lnTo>
                  <a:lnTo>
                    <a:pt x="283780" y="945931"/>
                  </a:lnTo>
                  <a:lnTo>
                    <a:pt x="662152" y="756745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2049517" y="5202621"/>
              <a:ext cx="630621" cy="583324"/>
            </a:xfrm>
            <a:custGeom>
              <a:avLst/>
              <a:gdLst>
                <a:gd name="connsiteX0" fmla="*/ 0 w 630621"/>
                <a:gd name="connsiteY0" fmla="*/ 0 h 583324"/>
                <a:gd name="connsiteX1" fmla="*/ 189186 w 630621"/>
                <a:gd name="connsiteY1" fmla="*/ 583324 h 583324"/>
                <a:gd name="connsiteX2" fmla="*/ 630621 w 630621"/>
                <a:gd name="connsiteY2" fmla="*/ 583324 h 583324"/>
                <a:gd name="connsiteX3" fmla="*/ 536028 w 630621"/>
                <a:gd name="connsiteY3" fmla="*/ 63062 h 583324"/>
                <a:gd name="connsiteX4" fmla="*/ 0 w 630621"/>
                <a:gd name="connsiteY4" fmla="*/ 0 h 5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1" h="583324">
                  <a:moveTo>
                    <a:pt x="0" y="0"/>
                  </a:moveTo>
                  <a:lnTo>
                    <a:pt x="189186" y="583324"/>
                  </a:lnTo>
                  <a:lnTo>
                    <a:pt x="630621" y="583324"/>
                  </a:lnTo>
                  <a:lnTo>
                    <a:pt x="536028" y="63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4682359" y="4414345"/>
              <a:ext cx="457200" cy="220717"/>
            </a:xfrm>
            <a:custGeom>
              <a:avLst/>
              <a:gdLst>
                <a:gd name="connsiteX0" fmla="*/ 0 w 457200"/>
                <a:gd name="connsiteY0" fmla="*/ 0 h 220717"/>
                <a:gd name="connsiteX1" fmla="*/ 0 w 457200"/>
                <a:gd name="connsiteY1" fmla="*/ 220717 h 220717"/>
                <a:gd name="connsiteX2" fmla="*/ 457200 w 457200"/>
                <a:gd name="connsiteY2" fmla="*/ 189186 h 220717"/>
                <a:gd name="connsiteX3" fmla="*/ 378372 w 457200"/>
                <a:gd name="connsiteY3" fmla="*/ 47296 h 220717"/>
                <a:gd name="connsiteX4" fmla="*/ 0 w 457200"/>
                <a:gd name="connsiteY4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220717">
                  <a:moveTo>
                    <a:pt x="0" y="0"/>
                  </a:moveTo>
                  <a:lnTo>
                    <a:pt x="0" y="220717"/>
                  </a:lnTo>
                  <a:lnTo>
                    <a:pt x="457200" y="189186"/>
                  </a:lnTo>
                  <a:lnTo>
                    <a:pt x="378372" y="47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7740869" y="5502166"/>
              <a:ext cx="425669" cy="189186"/>
            </a:xfrm>
            <a:custGeom>
              <a:avLst/>
              <a:gdLst>
                <a:gd name="connsiteX0" fmla="*/ 0 w 425669"/>
                <a:gd name="connsiteY0" fmla="*/ 173420 h 189186"/>
                <a:gd name="connsiteX1" fmla="*/ 425669 w 425669"/>
                <a:gd name="connsiteY1" fmla="*/ 189186 h 189186"/>
                <a:gd name="connsiteX2" fmla="*/ 394138 w 425669"/>
                <a:gd name="connsiteY2" fmla="*/ 15765 h 189186"/>
                <a:gd name="connsiteX3" fmla="*/ 0 w 425669"/>
                <a:gd name="connsiteY3" fmla="*/ 0 h 189186"/>
                <a:gd name="connsiteX4" fmla="*/ 0 w 425669"/>
                <a:gd name="connsiteY4" fmla="*/ 173420 h 18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69" h="189186">
                  <a:moveTo>
                    <a:pt x="0" y="173420"/>
                  </a:moveTo>
                  <a:lnTo>
                    <a:pt x="425669" y="189186"/>
                  </a:lnTo>
                  <a:lnTo>
                    <a:pt x="394138" y="15765"/>
                  </a:lnTo>
                  <a:lnTo>
                    <a:pt x="0" y="0"/>
                  </a:lnTo>
                  <a:lnTo>
                    <a:pt x="0" y="173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9869214" y="5391807"/>
              <a:ext cx="630620" cy="299545"/>
            </a:xfrm>
            <a:custGeom>
              <a:avLst/>
              <a:gdLst>
                <a:gd name="connsiteX0" fmla="*/ 0 w 630620"/>
                <a:gd name="connsiteY0" fmla="*/ 47296 h 299545"/>
                <a:gd name="connsiteX1" fmla="*/ 15765 w 630620"/>
                <a:gd name="connsiteY1" fmla="*/ 299545 h 299545"/>
                <a:gd name="connsiteX2" fmla="*/ 630620 w 630620"/>
                <a:gd name="connsiteY2" fmla="*/ 220717 h 299545"/>
                <a:gd name="connsiteX3" fmla="*/ 583324 w 630620"/>
                <a:gd name="connsiteY3" fmla="*/ 0 h 299545"/>
                <a:gd name="connsiteX4" fmla="*/ 0 w 630620"/>
                <a:gd name="connsiteY4" fmla="*/ 47296 h 29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0" h="299545">
                  <a:moveTo>
                    <a:pt x="0" y="47296"/>
                  </a:moveTo>
                  <a:lnTo>
                    <a:pt x="15765" y="299545"/>
                  </a:lnTo>
                  <a:lnTo>
                    <a:pt x="630620" y="220717"/>
                  </a:lnTo>
                  <a:lnTo>
                    <a:pt x="583324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7598979" y="6353503"/>
              <a:ext cx="1072055" cy="173421"/>
            </a:xfrm>
            <a:custGeom>
              <a:avLst/>
              <a:gdLst>
                <a:gd name="connsiteX0" fmla="*/ 0 w 1072055"/>
                <a:gd name="connsiteY0" fmla="*/ 0 h 173421"/>
                <a:gd name="connsiteX1" fmla="*/ 157655 w 1072055"/>
                <a:gd name="connsiteY1" fmla="*/ 173421 h 173421"/>
                <a:gd name="connsiteX2" fmla="*/ 1072055 w 1072055"/>
                <a:gd name="connsiteY2" fmla="*/ 126125 h 173421"/>
                <a:gd name="connsiteX3" fmla="*/ 961697 w 1072055"/>
                <a:gd name="connsiteY3" fmla="*/ 15766 h 173421"/>
                <a:gd name="connsiteX4" fmla="*/ 0 w 1072055"/>
                <a:gd name="connsiteY4" fmla="*/ 0 h 17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055" h="173421">
                  <a:moveTo>
                    <a:pt x="0" y="0"/>
                  </a:moveTo>
                  <a:lnTo>
                    <a:pt x="157655" y="173421"/>
                  </a:lnTo>
                  <a:lnTo>
                    <a:pt x="1072055" y="126125"/>
                  </a:lnTo>
                  <a:lnTo>
                    <a:pt x="961697" y="1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  <a:endParaRPr kumimoji="1" lang="zh-CN" altLang="en-US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0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</p:spTree>
    <p:extLst>
      <p:ext uri="{BB962C8B-B14F-4D97-AF65-F5344CB8AC3E}">
        <p14:creationId xmlns:p14="http://schemas.microsoft.com/office/powerpoint/2010/main" val="875537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2249424" y="3606283"/>
            <a:ext cx="751636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2225689" y="2957209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9121" y="2353597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Start to have documents talking about topic 1 at time point A</a:t>
            </a:r>
            <a:endParaRPr kumimoji="1" lang="zh-CN" altLang="en-US" dirty="0"/>
          </a:p>
        </p:txBody>
      </p:sp>
      <p:cxnSp>
        <p:nvCxnSpPr>
          <p:cNvPr id="20" name="直线连接符 19"/>
          <p:cNvCxnSpPr/>
          <p:nvPr/>
        </p:nvCxnSpPr>
        <p:spPr>
          <a:xfrm>
            <a:off x="9693289" y="2725561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16721" y="2121949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No documents talking about topic 1 after time point B</a:t>
            </a:r>
            <a:endParaRPr kumimoji="1" lang="zh-CN" altLang="en-US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4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Y- position: </a:t>
            </a:r>
            <a:r>
              <a:rPr kumimoji="1" lang="en-US" altLang="zh-CN" dirty="0" smtClean="0"/>
              <a:t>no meaning;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1200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2809</Words>
  <Application>Microsoft Macintosh PowerPoint</Application>
  <PresentationFormat>宽屏</PresentationFormat>
  <Paragraphs>609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Braggadocio</vt:lpstr>
      <vt:lpstr>DengXian</vt:lpstr>
      <vt:lpstr>DengXian Light</vt:lpstr>
      <vt:lpstr>Wingdings</vt:lpstr>
      <vt:lpstr>Arial</vt:lpstr>
      <vt:lpstr>Office 主题</vt:lpstr>
      <vt:lpstr>Case study 1: text flow</vt:lpstr>
      <vt:lpstr>Case study 1: text flow</vt:lpstr>
      <vt:lpstr>Stream  graph</vt:lpstr>
      <vt:lpstr>Stream  graph</vt:lpstr>
      <vt:lpstr>Stream  graph</vt:lpstr>
      <vt:lpstr>Stream  graph</vt:lpstr>
      <vt:lpstr>Stream  graph</vt:lpstr>
      <vt:lpstr>Stream 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Qianwen WANG</dc:creator>
  <cp:lastModifiedBy>Qianwen WANG</cp:lastModifiedBy>
  <cp:revision>81</cp:revision>
  <dcterms:created xsi:type="dcterms:W3CDTF">2017-02-07T00:58:08Z</dcterms:created>
  <dcterms:modified xsi:type="dcterms:W3CDTF">2017-02-07T14:48:11Z</dcterms:modified>
</cp:coreProperties>
</file>